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2" r:id="rId2"/>
    <p:sldId id="272" r:id="rId3"/>
    <p:sldId id="280" r:id="rId4"/>
    <p:sldId id="281" r:id="rId5"/>
    <p:sldId id="282" r:id="rId6"/>
    <p:sldId id="285" r:id="rId7"/>
    <p:sldId id="284" r:id="rId8"/>
    <p:sldId id="279" r:id="rId9"/>
    <p:sldId id="263" r:id="rId10"/>
    <p:sldId id="269" r:id="rId11"/>
    <p:sldId id="257" r:id="rId12"/>
    <p:sldId id="260" r:id="rId13"/>
    <p:sldId id="258" r:id="rId14"/>
    <p:sldId id="259" r:id="rId15"/>
    <p:sldId id="276" r:id="rId16"/>
    <p:sldId id="286" r:id="rId17"/>
    <p:sldId id="287" r:id="rId18"/>
    <p:sldId id="288" r:id="rId19"/>
    <p:sldId id="273" r:id="rId20"/>
    <p:sldId id="275" r:id="rId21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Inter" panose="020B0604020202020204" charset="0"/>
      <p:regular r:id="rId28"/>
      <p:bold r:id="rId29"/>
    </p:embeddedFont>
    <p:embeddedFont>
      <p:font typeface="Inter Medium" panose="020B0604020202020204" charset="0"/>
      <p:regular r:id="rId30"/>
    </p:embeddedFont>
    <p:embeddedFont>
      <p:font typeface="Inter SemiBold" panose="020B0604020202020204" charset="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840" userDrawn="1">
          <p15:clr>
            <a:srgbClr val="A4A3A4"/>
          </p15:clr>
        </p15:guide>
        <p15:guide id="4" pos="7248" userDrawn="1">
          <p15:clr>
            <a:srgbClr val="A4A3A4"/>
          </p15:clr>
        </p15:guide>
        <p15:guide id="5" orient="horz" pos="300" userDrawn="1">
          <p15:clr>
            <a:srgbClr val="A4A3A4"/>
          </p15:clr>
        </p15:guide>
        <p15:guide id="6" orient="horz" pos="4008" userDrawn="1">
          <p15:clr>
            <a:srgbClr val="A4A3A4"/>
          </p15:clr>
        </p15:guide>
        <p15:guide id="7" pos="5712" userDrawn="1">
          <p15:clr>
            <a:srgbClr val="A4A3A4"/>
          </p15:clr>
        </p15:guide>
        <p15:guide id="8" pos="2496" userDrawn="1">
          <p15:clr>
            <a:srgbClr val="A4A3A4"/>
          </p15:clr>
        </p15:guide>
        <p15:guide id="9" pos="4152" userDrawn="1">
          <p15:clr>
            <a:srgbClr val="A4A3A4"/>
          </p15:clr>
        </p15:guide>
        <p15:guide id="10" pos="432" userDrawn="1">
          <p15:clr>
            <a:srgbClr val="A4A3A4"/>
          </p15:clr>
        </p15:guide>
        <p15:guide id="11" orient="horz" pos="14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48"/>
    <a:srgbClr val="292929"/>
    <a:srgbClr val="E4E0DF"/>
    <a:srgbClr val="00C07B"/>
    <a:srgbClr val="006843"/>
    <a:srgbClr val="005C3B"/>
    <a:srgbClr val="00754A"/>
    <a:srgbClr val="006C45"/>
    <a:srgbClr val="CB9032"/>
    <a:srgbClr val="B5A8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65" autoAdjust="0"/>
    <p:restoredTop sz="96283" autoAdjust="0"/>
  </p:normalViewPr>
  <p:slideViewPr>
    <p:cSldViewPr snapToGrid="0" showGuides="1">
      <p:cViewPr>
        <p:scale>
          <a:sx n="50" d="100"/>
          <a:sy n="50" d="100"/>
        </p:scale>
        <p:origin x="876" y="528"/>
      </p:cViewPr>
      <p:guideLst>
        <p:guide pos="840"/>
        <p:guide pos="7248"/>
        <p:guide orient="horz" pos="300"/>
        <p:guide orient="horz" pos="4008"/>
        <p:guide pos="5712"/>
        <p:guide pos="2496"/>
        <p:guide pos="4152"/>
        <p:guide pos="432"/>
        <p:guide orient="horz" pos="14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60639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56B33-A575-4453-ACC3-2C4206CF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D3D68-175E-4CFA-9324-7BDA938EE9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C30B8E-D15F-4A4A-87C6-8D0E259533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208E0E-8AC4-4768-BFEC-32AB2E026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23-11-2023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5AD9A2-F0AC-49B7-A2EE-E8461BD22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C0028-707D-46D3-8CC3-5FDB72FE0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895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EE4E-C111-42F9-8BB6-746E32D56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735DA-7523-4CFF-9DFC-8E4E2619F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CC3EAE-EB02-4501-9EE5-3BC1AF0692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A28CF6-4F3B-4542-92C8-25C006568E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1217DC-0C6D-48B9-81EF-3D00E6BFFD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3C24F4-66DE-48A8-9D49-40DA37F62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23-11-2023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F56F18-AD73-4E71-AF9B-3AB91B7F0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DC409-F581-4FA3-8470-49C1CF2C8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21808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959F-D94F-4A3D-A24D-40E998CA4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D3C73D-5419-44B5-AA21-49796EA78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23-11-2023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27FCA-52C9-41C4-8066-ED3083E82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A93430-DE59-4BE6-9095-A839C0740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8552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99BF92-7A7C-4058-BB24-D42AFCB84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23-11-2023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EE9ABA-2B03-4C5B-9270-EC42625F7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01FDB-556A-4B27-A9A9-18EAB9D17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15100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EDFD6-00C6-482F-B7A6-34704346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38055-61A4-4A30-A0D2-3A0A2F062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8B1B23-E579-4666-AEBE-62A3489D0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89FB2-B9BA-4C64-A3CC-7491909E4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23-11-2023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24EB4-B9E2-4695-BBB7-DF34F3804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CA07C-36EF-4AD9-8AD8-759044DDD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6107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E4494-F332-4EBB-A5DB-1017AE278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B47CA2-0954-40A9-9D99-730920CF6E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FC8143-B631-4DA1-87F9-783F74914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7DCE4-4E07-446E-96D1-178DBD7D5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23-11-2023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A130A-AA2D-47B3-ADD8-9F1014DA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BEF34-BEB7-4321-8FAC-297314A41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42193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D962F-E843-4796-A161-C9ED6D76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8D8781-6CDB-4BB3-BD02-9A729F19F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B6EE6-B9B5-446A-9442-B6C746F83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23-11-2023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3721F-EE68-427C-91E4-AC64563FC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D8722-B26B-4E13-8D6D-2E97C6ED3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8777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3975F4-F194-4338-94EC-EFA16C5619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B40457-343B-47C0-833C-69814E68F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B4437-8197-42E9-9A43-DC3777426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23-11-2023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CF554-DBEA-48F3-955E-350BFB3D3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A3AF5-2D1D-4FE9-B6B5-A3095B30B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8824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FCAB94-16D2-4E14-AC20-3A7AE99F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FF215-ABCB-4225-8EB4-E5940553E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56D5D-38C5-495E-8F8E-BBC080180F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8ED53-04B1-4CE0-9945-0D8638B42437}" type="datetimeFigureOut">
              <a:rPr lang="en-IN" smtClean="0"/>
              <a:t>23-11-2023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304FE-36F3-47D5-8300-F8FB4A5AE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0620F-861B-43D8-BDF2-531883814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FBDD0-AF6D-4FD7-94FA-3ED5E2D9C814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382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slide" Target="slide9.xml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11" Type="http://schemas.openxmlformats.org/officeDocument/2006/relationships/image" Target="../media/image16.png"/><Relationship Id="rId5" Type="http://schemas.openxmlformats.org/officeDocument/2006/relationships/image" Target="../media/image13.svg"/><Relationship Id="rId10" Type="http://schemas.openxmlformats.org/officeDocument/2006/relationships/slide" Target="slide14.xml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slide" Target="slide9.xml"/><Relationship Id="rId3" Type="http://schemas.openxmlformats.org/officeDocument/2006/relationships/image" Target="../media/image19.svg"/><Relationship Id="rId7" Type="http://schemas.openxmlformats.org/officeDocument/2006/relationships/image" Target="../media/image14.png"/><Relationship Id="rId12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11" Type="http://schemas.openxmlformats.org/officeDocument/2006/relationships/image" Target="../media/image17.png"/><Relationship Id="rId5" Type="http://schemas.openxmlformats.org/officeDocument/2006/relationships/image" Target="../media/image13.svg"/><Relationship Id="rId10" Type="http://schemas.openxmlformats.org/officeDocument/2006/relationships/slide" Target="slide11.xml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slide" Target="slide9.xml"/><Relationship Id="rId3" Type="http://schemas.openxmlformats.org/officeDocument/2006/relationships/image" Target="../media/image21.svg"/><Relationship Id="rId7" Type="http://schemas.openxmlformats.org/officeDocument/2006/relationships/image" Target="../media/image17.png"/><Relationship Id="rId12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1.xml"/><Relationship Id="rId11" Type="http://schemas.openxmlformats.org/officeDocument/2006/relationships/image" Target="../media/image15.png"/><Relationship Id="rId5" Type="http://schemas.openxmlformats.org/officeDocument/2006/relationships/image" Target="../media/image13.svg"/><Relationship Id="rId10" Type="http://schemas.openxmlformats.org/officeDocument/2006/relationships/slide" Target="slide12.xml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slide" Target="slide9.xml"/><Relationship Id="rId3" Type="http://schemas.openxmlformats.org/officeDocument/2006/relationships/image" Target="../media/image23.svg"/><Relationship Id="rId7" Type="http://schemas.openxmlformats.org/officeDocument/2006/relationships/image" Target="../media/image14.png"/><Relationship Id="rId12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11" Type="http://schemas.openxmlformats.org/officeDocument/2006/relationships/image" Target="../media/image17.png"/><Relationship Id="rId5" Type="http://schemas.openxmlformats.org/officeDocument/2006/relationships/image" Target="../media/image13.svg"/><Relationship Id="rId10" Type="http://schemas.openxmlformats.org/officeDocument/2006/relationships/slide" Target="slide11.xml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rgbClr val="DFDAD9"/>
            </a:gs>
            <a:gs pos="0">
              <a:srgbClr val="ECEAE9"/>
            </a:gs>
            <a:gs pos="100000">
              <a:srgbClr val="ECEAE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237571E-0CF3-EF0F-2177-B8187E3FD33B}"/>
              </a:ext>
            </a:extLst>
          </p:cNvPr>
          <p:cNvGrpSpPr/>
          <p:nvPr/>
        </p:nvGrpSpPr>
        <p:grpSpPr>
          <a:xfrm>
            <a:off x="5191989" y="259003"/>
            <a:ext cx="1808021" cy="1800984"/>
            <a:chOff x="4276278" y="1615753"/>
            <a:chExt cx="3642778" cy="3628601"/>
          </a:xfrm>
          <a:solidFill>
            <a:srgbClr val="00754A"/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D8C7B4DA-BD7A-F0F6-C0C8-B1C31C1D77B4}"/>
                </a:ext>
              </a:extLst>
            </p:cNvPr>
            <p:cNvSpPr/>
            <p:nvPr/>
          </p:nvSpPr>
          <p:spPr>
            <a:xfrm>
              <a:off x="4276278" y="1615753"/>
              <a:ext cx="3642778" cy="3628601"/>
            </a:xfrm>
            <a:custGeom>
              <a:avLst/>
              <a:gdLst>
                <a:gd name="connsiteX0" fmla="*/ 3642779 w 3642778"/>
                <a:gd name="connsiteY0" fmla="*/ 1982233 h 3628601"/>
                <a:gd name="connsiteX1" fmla="*/ 3636508 w 3642778"/>
                <a:gd name="connsiteY1" fmla="*/ 2034722 h 3628601"/>
                <a:gd name="connsiteX2" fmla="*/ 3613467 w 3642778"/>
                <a:gd name="connsiteY2" fmla="*/ 2057762 h 3628601"/>
                <a:gd name="connsiteX3" fmla="*/ 3435483 w 3642778"/>
                <a:gd name="connsiteY3" fmla="*/ 2017885 h 3628601"/>
                <a:gd name="connsiteX4" fmla="*/ 3316941 w 3642778"/>
                <a:gd name="connsiteY4" fmla="*/ 1953194 h 3628601"/>
                <a:gd name="connsiteX5" fmla="*/ 3162816 w 3642778"/>
                <a:gd name="connsiteY5" fmla="*/ 1912635 h 3628601"/>
                <a:gd name="connsiteX6" fmla="*/ 3141616 w 3642778"/>
                <a:gd name="connsiteY6" fmla="*/ 1912635 h 3628601"/>
                <a:gd name="connsiteX7" fmla="*/ 3172495 w 3642778"/>
                <a:gd name="connsiteY7" fmla="*/ 2050059 h 3628601"/>
                <a:gd name="connsiteX8" fmla="*/ 3248569 w 3642778"/>
                <a:gd name="connsiteY8" fmla="*/ 2064511 h 3628601"/>
                <a:gd name="connsiteX9" fmla="*/ 3378973 w 3642778"/>
                <a:gd name="connsiteY9" fmla="*/ 2128111 h 3628601"/>
                <a:gd name="connsiteX10" fmla="*/ 3532144 w 3642778"/>
                <a:gd name="connsiteY10" fmla="*/ 2190961 h 3628601"/>
                <a:gd name="connsiteX11" fmla="*/ 3586610 w 3642778"/>
                <a:gd name="connsiteY11" fmla="*/ 2193619 h 3628601"/>
                <a:gd name="connsiteX12" fmla="*/ 3612854 w 3642778"/>
                <a:gd name="connsiteY12" fmla="*/ 2193619 h 3628601"/>
                <a:gd name="connsiteX13" fmla="*/ 3577475 w 3642778"/>
                <a:gd name="connsiteY13" fmla="*/ 2330362 h 3628601"/>
                <a:gd name="connsiteX14" fmla="*/ 3563297 w 3642778"/>
                <a:gd name="connsiteY14" fmla="*/ 2337315 h 3628601"/>
                <a:gd name="connsiteX15" fmla="*/ 3431598 w 3642778"/>
                <a:gd name="connsiteY15" fmla="*/ 2298255 h 3628601"/>
                <a:gd name="connsiteX16" fmla="*/ 3334460 w 3642778"/>
                <a:gd name="connsiteY16" fmla="*/ 2239018 h 3628601"/>
                <a:gd name="connsiteX17" fmla="*/ 3199626 w 3642778"/>
                <a:gd name="connsiteY17" fmla="*/ 2203503 h 3628601"/>
                <a:gd name="connsiteX18" fmla="*/ 3193559 w 3642778"/>
                <a:gd name="connsiteY18" fmla="*/ 2203776 h 3628601"/>
                <a:gd name="connsiteX19" fmla="*/ 3190082 w 3642778"/>
                <a:gd name="connsiteY19" fmla="*/ 2205276 h 3628601"/>
                <a:gd name="connsiteX20" fmla="*/ 3190082 w 3642778"/>
                <a:gd name="connsiteY20" fmla="*/ 2324431 h 3628601"/>
                <a:gd name="connsiteX21" fmla="*/ 3241412 w 3642778"/>
                <a:gd name="connsiteY21" fmla="*/ 2331316 h 3628601"/>
                <a:gd name="connsiteX22" fmla="*/ 3351502 w 3642778"/>
                <a:gd name="connsiteY22" fmla="*/ 2384077 h 3628601"/>
                <a:gd name="connsiteX23" fmla="*/ 3403308 w 3642778"/>
                <a:gd name="connsiteY23" fmla="*/ 2418638 h 3628601"/>
                <a:gd name="connsiteX24" fmla="*/ 3533984 w 3642778"/>
                <a:gd name="connsiteY24" fmla="*/ 2457425 h 3628601"/>
                <a:gd name="connsiteX25" fmla="*/ 3528804 w 3642778"/>
                <a:gd name="connsiteY25" fmla="*/ 2473035 h 3628601"/>
                <a:gd name="connsiteX26" fmla="*/ 3481837 w 3642778"/>
                <a:gd name="connsiteY26" fmla="*/ 2586601 h 3628601"/>
                <a:gd name="connsiteX27" fmla="*/ 3458728 w 3642778"/>
                <a:gd name="connsiteY27" fmla="*/ 2597644 h 3628601"/>
                <a:gd name="connsiteX28" fmla="*/ 3373315 w 3642778"/>
                <a:gd name="connsiteY28" fmla="*/ 2550064 h 3628601"/>
                <a:gd name="connsiteX29" fmla="*/ 3279926 w 3642778"/>
                <a:gd name="connsiteY29" fmla="*/ 2488441 h 3628601"/>
                <a:gd name="connsiteX30" fmla="*/ 3189878 w 3642778"/>
                <a:gd name="connsiteY30" fmla="*/ 2471536 h 3628601"/>
                <a:gd name="connsiteX31" fmla="*/ 3176449 w 3642778"/>
                <a:gd name="connsiteY31" fmla="*/ 2483465 h 3628601"/>
                <a:gd name="connsiteX32" fmla="*/ 3160430 w 3642778"/>
                <a:gd name="connsiteY32" fmla="*/ 2574400 h 3628601"/>
                <a:gd name="connsiteX33" fmla="*/ 3213123 w 3642778"/>
                <a:gd name="connsiteY33" fmla="*/ 2580739 h 3628601"/>
                <a:gd name="connsiteX34" fmla="*/ 3317895 w 3642778"/>
                <a:gd name="connsiteY34" fmla="*/ 2642294 h 3628601"/>
                <a:gd name="connsiteX35" fmla="*/ 3366635 w 3642778"/>
                <a:gd name="connsiteY35" fmla="*/ 2680876 h 3628601"/>
                <a:gd name="connsiteX36" fmla="*/ 3422668 w 3642778"/>
                <a:gd name="connsiteY36" fmla="*/ 2706916 h 3628601"/>
                <a:gd name="connsiteX37" fmla="*/ 3345298 w 3642778"/>
                <a:gd name="connsiteY37" fmla="*/ 2835752 h 3628601"/>
                <a:gd name="connsiteX38" fmla="*/ 3299013 w 3642778"/>
                <a:gd name="connsiteY38" fmla="*/ 2797987 h 3628601"/>
                <a:gd name="connsiteX39" fmla="*/ 3226552 w 3642778"/>
                <a:gd name="connsiteY39" fmla="*/ 2738000 h 3628601"/>
                <a:gd name="connsiteX40" fmla="*/ 3129959 w 3642778"/>
                <a:gd name="connsiteY40" fmla="*/ 2703099 h 3628601"/>
                <a:gd name="connsiteX41" fmla="*/ 3157839 w 3642778"/>
                <a:gd name="connsiteY41" fmla="*/ 2600371 h 3628601"/>
                <a:gd name="connsiteX42" fmla="*/ 3059815 w 3642778"/>
                <a:gd name="connsiteY42" fmla="*/ 2584556 h 3628601"/>
                <a:gd name="connsiteX43" fmla="*/ 2862813 w 3642778"/>
                <a:gd name="connsiteY43" fmla="*/ 2481488 h 3628601"/>
                <a:gd name="connsiteX44" fmla="*/ 2855928 w 3642778"/>
                <a:gd name="connsiteY44" fmla="*/ 2469422 h 3628601"/>
                <a:gd name="connsiteX45" fmla="*/ 2786602 w 3642778"/>
                <a:gd name="connsiteY45" fmla="*/ 2273511 h 3628601"/>
                <a:gd name="connsiteX46" fmla="*/ 2664243 w 3642778"/>
                <a:gd name="connsiteY46" fmla="*/ 2110864 h 3628601"/>
                <a:gd name="connsiteX47" fmla="*/ 2618298 w 3642778"/>
                <a:gd name="connsiteY47" fmla="*/ 2017748 h 3628601"/>
                <a:gd name="connsiteX48" fmla="*/ 2626546 w 3642778"/>
                <a:gd name="connsiteY48" fmla="*/ 1906636 h 3628601"/>
                <a:gd name="connsiteX49" fmla="*/ 2671332 w 3642778"/>
                <a:gd name="connsiteY49" fmla="*/ 1732061 h 3628601"/>
                <a:gd name="connsiteX50" fmla="*/ 2514616 w 3642778"/>
                <a:gd name="connsiteY50" fmla="*/ 1205335 h 3628601"/>
                <a:gd name="connsiteX51" fmla="*/ 2460014 w 3642778"/>
                <a:gd name="connsiteY51" fmla="*/ 1159254 h 3628601"/>
                <a:gd name="connsiteX52" fmla="*/ 2455992 w 3642778"/>
                <a:gd name="connsiteY52" fmla="*/ 1163344 h 3628601"/>
                <a:gd name="connsiteX53" fmla="*/ 2472421 w 3642778"/>
                <a:gd name="connsiteY53" fmla="*/ 1185703 h 3628601"/>
                <a:gd name="connsiteX54" fmla="*/ 2601188 w 3642778"/>
                <a:gd name="connsiteY54" fmla="*/ 1444737 h 3628601"/>
                <a:gd name="connsiteX55" fmla="*/ 2588373 w 3642778"/>
                <a:gd name="connsiteY55" fmla="*/ 1742831 h 3628601"/>
                <a:gd name="connsiteX56" fmla="*/ 2543587 w 3642778"/>
                <a:gd name="connsiteY56" fmla="*/ 1904864 h 3628601"/>
                <a:gd name="connsiteX57" fmla="*/ 2591781 w 3642778"/>
                <a:gd name="connsiteY57" fmla="*/ 2147674 h 3628601"/>
                <a:gd name="connsiteX58" fmla="*/ 2713868 w 3642778"/>
                <a:gd name="connsiteY58" fmla="*/ 2312434 h 3628601"/>
                <a:gd name="connsiteX59" fmla="*/ 2766016 w 3642778"/>
                <a:gd name="connsiteY59" fmla="*/ 2421297 h 3628601"/>
                <a:gd name="connsiteX60" fmla="*/ 2752314 w 3642778"/>
                <a:gd name="connsiteY60" fmla="*/ 2567174 h 3628601"/>
                <a:gd name="connsiteX61" fmla="*/ 2687351 w 3642778"/>
                <a:gd name="connsiteY61" fmla="*/ 2709165 h 3628601"/>
                <a:gd name="connsiteX62" fmla="*/ 2690828 w 3642778"/>
                <a:gd name="connsiteY62" fmla="*/ 2729888 h 3628601"/>
                <a:gd name="connsiteX63" fmla="*/ 2961519 w 3642778"/>
                <a:gd name="connsiteY63" fmla="*/ 2878220 h 3628601"/>
                <a:gd name="connsiteX64" fmla="*/ 3029208 w 3642778"/>
                <a:gd name="connsiteY64" fmla="*/ 2883537 h 3628601"/>
                <a:gd name="connsiteX65" fmla="*/ 3075698 w 3642778"/>
                <a:gd name="connsiteY65" fmla="*/ 2850476 h 3628601"/>
                <a:gd name="connsiteX66" fmla="*/ 3092399 w 3642778"/>
                <a:gd name="connsiteY66" fmla="*/ 2809848 h 3628601"/>
                <a:gd name="connsiteX67" fmla="*/ 3118507 w 3642778"/>
                <a:gd name="connsiteY67" fmla="*/ 2795942 h 3628601"/>
                <a:gd name="connsiteX68" fmla="*/ 3196558 w 3642778"/>
                <a:gd name="connsiteY68" fmla="*/ 2834525 h 3628601"/>
                <a:gd name="connsiteX69" fmla="*/ 3259204 w 3642778"/>
                <a:gd name="connsiteY69" fmla="*/ 2894307 h 3628601"/>
                <a:gd name="connsiteX70" fmla="*/ 3288311 w 3642778"/>
                <a:gd name="connsiteY70" fmla="*/ 2921028 h 3628601"/>
                <a:gd name="connsiteX71" fmla="*/ 3199353 w 3642778"/>
                <a:gd name="connsiteY71" fmla="*/ 3031391 h 3628601"/>
                <a:gd name="connsiteX72" fmla="*/ 3043660 w 3642778"/>
                <a:gd name="connsiteY72" fmla="*/ 2906577 h 3628601"/>
                <a:gd name="connsiteX73" fmla="*/ 3002146 w 3642778"/>
                <a:gd name="connsiteY73" fmla="*/ 2980879 h 3628601"/>
                <a:gd name="connsiteX74" fmla="*/ 3136708 w 3642778"/>
                <a:gd name="connsiteY74" fmla="*/ 3098808 h 3628601"/>
                <a:gd name="connsiteX75" fmla="*/ 3031458 w 3642778"/>
                <a:gd name="connsiteY75" fmla="*/ 3199081 h 3628601"/>
                <a:gd name="connsiteX76" fmla="*/ 2929753 w 3642778"/>
                <a:gd name="connsiteY76" fmla="*/ 3091105 h 3628601"/>
                <a:gd name="connsiteX77" fmla="*/ 2882104 w 3642778"/>
                <a:gd name="connsiteY77" fmla="*/ 3152592 h 3628601"/>
                <a:gd name="connsiteX78" fmla="*/ 2967176 w 3642778"/>
                <a:gd name="connsiteY78" fmla="*/ 3254842 h 3628601"/>
                <a:gd name="connsiteX79" fmla="*/ 2836569 w 3642778"/>
                <a:gd name="connsiteY79" fmla="*/ 3350821 h 3628601"/>
                <a:gd name="connsiteX80" fmla="*/ 2704461 w 3642778"/>
                <a:gd name="connsiteY80" fmla="*/ 3106783 h 3628601"/>
                <a:gd name="connsiteX81" fmla="*/ 2632000 w 3642778"/>
                <a:gd name="connsiteY81" fmla="*/ 2979175 h 3628601"/>
                <a:gd name="connsiteX82" fmla="*/ 2623342 w 3642778"/>
                <a:gd name="connsiteY82" fmla="*/ 2841955 h 3628601"/>
                <a:gd name="connsiteX83" fmla="*/ 2624978 w 3642778"/>
                <a:gd name="connsiteY83" fmla="*/ 2827231 h 3628601"/>
                <a:gd name="connsiteX84" fmla="*/ 2614753 w 3642778"/>
                <a:gd name="connsiteY84" fmla="*/ 2841137 h 3628601"/>
                <a:gd name="connsiteX85" fmla="*/ 2601393 w 3642778"/>
                <a:gd name="connsiteY85" fmla="*/ 3075563 h 3628601"/>
                <a:gd name="connsiteX86" fmla="*/ 2686806 w 3642778"/>
                <a:gd name="connsiteY86" fmla="*/ 3227643 h 3628601"/>
                <a:gd name="connsiteX87" fmla="*/ 2749519 w 3642778"/>
                <a:gd name="connsiteY87" fmla="*/ 3368408 h 3628601"/>
                <a:gd name="connsiteX88" fmla="*/ 2729819 w 3642778"/>
                <a:gd name="connsiteY88" fmla="*/ 3415102 h 3628601"/>
                <a:gd name="connsiteX89" fmla="*/ 2652722 w 3642778"/>
                <a:gd name="connsiteY89" fmla="*/ 3457911 h 3628601"/>
                <a:gd name="connsiteX90" fmla="*/ 2644474 w 3642778"/>
                <a:gd name="connsiteY90" fmla="*/ 3407059 h 3628601"/>
                <a:gd name="connsiteX91" fmla="*/ 2583124 w 3642778"/>
                <a:gd name="connsiteY91" fmla="*/ 3247548 h 3628601"/>
                <a:gd name="connsiteX92" fmla="*/ 2492871 w 3642778"/>
                <a:gd name="connsiteY92" fmla="*/ 3063702 h 3628601"/>
                <a:gd name="connsiteX93" fmla="*/ 2500437 w 3642778"/>
                <a:gd name="connsiteY93" fmla="*/ 2850816 h 3628601"/>
                <a:gd name="connsiteX94" fmla="*/ 2598325 w 3642778"/>
                <a:gd name="connsiteY94" fmla="*/ 2683126 h 3628601"/>
                <a:gd name="connsiteX95" fmla="*/ 2648769 w 3642778"/>
                <a:gd name="connsiteY95" fmla="*/ 2584693 h 3628601"/>
                <a:gd name="connsiteX96" fmla="*/ 2625933 w 3642778"/>
                <a:gd name="connsiteY96" fmla="*/ 2317410 h 3628601"/>
                <a:gd name="connsiteX97" fmla="*/ 2515638 w 3642778"/>
                <a:gd name="connsiteY97" fmla="*/ 2166761 h 3628601"/>
                <a:gd name="connsiteX98" fmla="*/ 2484214 w 3642778"/>
                <a:gd name="connsiteY98" fmla="*/ 2122044 h 3628601"/>
                <a:gd name="connsiteX99" fmla="*/ 2453470 w 3642778"/>
                <a:gd name="connsiteY99" fmla="*/ 1887209 h 3628601"/>
                <a:gd name="connsiteX100" fmla="*/ 2504664 w 3642778"/>
                <a:gd name="connsiteY100" fmla="*/ 1733356 h 3628601"/>
                <a:gd name="connsiteX101" fmla="*/ 2538883 w 3642778"/>
                <a:gd name="connsiteY101" fmla="*/ 1532468 h 3628601"/>
                <a:gd name="connsiteX102" fmla="*/ 2332065 w 3642778"/>
                <a:gd name="connsiteY102" fmla="*/ 1107583 h 3628601"/>
                <a:gd name="connsiteX103" fmla="*/ 2305480 w 3642778"/>
                <a:gd name="connsiteY103" fmla="*/ 1090064 h 3628601"/>
                <a:gd name="connsiteX104" fmla="*/ 2293755 w 3642778"/>
                <a:gd name="connsiteY104" fmla="*/ 1087338 h 3628601"/>
                <a:gd name="connsiteX105" fmla="*/ 2304798 w 3642778"/>
                <a:gd name="connsiteY105" fmla="*/ 1103289 h 3628601"/>
                <a:gd name="connsiteX106" fmla="*/ 2438269 w 3642778"/>
                <a:gd name="connsiteY106" fmla="*/ 1351144 h 3628601"/>
                <a:gd name="connsiteX107" fmla="*/ 2418432 w 3642778"/>
                <a:gd name="connsiteY107" fmla="*/ 1692456 h 3628601"/>
                <a:gd name="connsiteX108" fmla="*/ 2355651 w 3642778"/>
                <a:gd name="connsiteY108" fmla="*/ 1875825 h 3628601"/>
                <a:gd name="connsiteX109" fmla="*/ 2419728 w 3642778"/>
                <a:gd name="connsiteY109" fmla="*/ 2188984 h 3628601"/>
                <a:gd name="connsiteX110" fmla="*/ 2522251 w 3642778"/>
                <a:gd name="connsiteY110" fmla="*/ 2324704 h 3628601"/>
                <a:gd name="connsiteX111" fmla="*/ 2569286 w 3642778"/>
                <a:gd name="connsiteY111" fmla="*/ 2438679 h 3628601"/>
                <a:gd name="connsiteX112" fmla="*/ 2548972 w 3642778"/>
                <a:gd name="connsiteY112" fmla="*/ 2567174 h 3628601"/>
                <a:gd name="connsiteX113" fmla="*/ 2464377 w 3642778"/>
                <a:gd name="connsiteY113" fmla="*/ 2717755 h 3628601"/>
                <a:gd name="connsiteX114" fmla="*/ 2393892 w 3642778"/>
                <a:gd name="connsiteY114" fmla="*/ 2836501 h 3628601"/>
                <a:gd name="connsiteX115" fmla="*/ 2389461 w 3642778"/>
                <a:gd name="connsiteY115" fmla="*/ 3111555 h 3628601"/>
                <a:gd name="connsiteX116" fmla="*/ 2494439 w 3642778"/>
                <a:gd name="connsiteY116" fmla="*/ 3315170 h 3628601"/>
                <a:gd name="connsiteX117" fmla="*/ 2546382 w 3642778"/>
                <a:gd name="connsiteY117" fmla="*/ 3477543 h 3628601"/>
                <a:gd name="connsiteX118" fmla="*/ 2547609 w 3642778"/>
                <a:gd name="connsiteY118" fmla="*/ 3488109 h 3628601"/>
                <a:gd name="connsiteX119" fmla="*/ 2531181 w 3642778"/>
                <a:gd name="connsiteY119" fmla="*/ 3514967 h 3628601"/>
                <a:gd name="connsiteX120" fmla="*/ 2429476 w 3642778"/>
                <a:gd name="connsiteY120" fmla="*/ 3554913 h 3628601"/>
                <a:gd name="connsiteX121" fmla="*/ 2419319 w 3642778"/>
                <a:gd name="connsiteY121" fmla="*/ 3457911 h 3628601"/>
                <a:gd name="connsiteX122" fmla="*/ 2352720 w 3642778"/>
                <a:gd name="connsiteY122" fmla="*/ 3284358 h 3628601"/>
                <a:gd name="connsiteX123" fmla="*/ 2262194 w 3642778"/>
                <a:gd name="connsiteY123" fmla="*/ 3100648 h 3628601"/>
                <a:gd name="connsiteX124" fmla="*/ 2238472 w 3642778"/>
                <a:gd name="connsiteY124" fmla="*/ 2953067 h 3628601"/>
                <a:gd name="connsiteX125" fmla="*/ 2289052 w 3642778"/>
                <a:gd name="connsiteY125" fmla="*/ 2825526 h 3628601"/>
                <a:gd name="connsiteX126" fmla="*/ 2398051 w 3642778"/>
                <a:gd name="connsiteY126" fmla="*/ 2651974 h 3628601"/>
                <a:gd name="connsiteX127" fmla="*/ 2454902 w 3642778"/>
                <a:gd name="connsiteY127" fmla="*/ 2509164 h 3628601"/>
                <a:gd name="connsiteX128" fmla="*/ 2428248 w 3642778"/>
                <a:gd name="connsiteY128" fmla="*/ 2349244 h 3628601"/>
                <a:gd name="connsiteX129" fmla="*/ 2339904 w 3642778"/>
                <a:gd name="connsiteY129" fmla="*/ 2222317 h 3628601"/>
                <a:gd name="connsiteX130" fmla="*/ 2292528 w 3642778"/>
                <a:gd name="connsiteY130" fmla="*/ 2159126 h 3628601"/>
                <a:gd name="connsiteX131" fmla="*/ 2247061 w 3642778"/>
                <a:gd name="connsiteY131" fmla="*/ 1884005 h 3628601"/>
                <a:gd name="connsiteX132" fmla="*/ 2322726 w 3642778"/>
                <a:gd name="connsiteY132" fmla="*/ 1689184 h 3628601"/>
                <a:gd name="connsiteX133" fmla="*/ 2372488 w 3642778"/>
                <a:gd name="connsiteY133" fmla="*/ 1459666 h 3628601"/>
                <a:gd name="connsiteX134" fmla="*/ 2258717 w 3642778"/>
                <a:gd name="connsiteY134" fmla="*/ 1141462 h 3628601"/>
                <a:gd name="connsiteX135" fmla="*/ 2162738 w 3642778"/>
                <a:gd name="connsiteY135" fmla="*/ 1046847 h 3628601"/>
                <a:gd name="connsiteX136" fmla="*/ 2142970 w 3642778"/>
                <a:gd name="connsiteY136" fmla="*/ 1041529 h 3628601"/>
                <a:gd name="connsiteX137" fmla="*/ 2147537 w 3642778"/>
                <a:gd name="connsiteY137" fmla="*/ 1061298 h 3628601"/>
                <a:gd name="connsiteX138" fmla="*/ 2258717 w 3642778"/>
                <a:gd name="connsiteY138" fmla="*/ 1281750 h 3628601"/>
                <a:gd name="connsiteX139" fmla="*/ 2223952 w 3642778"/>
                <a:gd name="connsiteY139" fmla="*/ 1649101 h 3628601"/>
                <a:gd name="connsiteX140" fmla="*/ 2140311 w 3642778"/>
                <a:gd name="connsiteY140" fmla="*/ 1850671 h 3628601"/>
                <a:gd name="connsiteX141" fmla="*/ 2205411 w 3642778"/>
                <a:gd name="connsiteY141" fmla="*/ 2220340 h 3628601"/>
                <a:gd name="connsiteX142" fmla="*/ 2275759 w 3642778"/>
                <a:gd name="connsiteY142" fmla="*/ 2311821 h 3628601"/>
                <a:gd name="connsiteX143" fmla="*/ 2298936 w 3642778"/>
                <a:gd name="connsiteY143" fmla="*/ 2589737 h 3628601"/>
                <a:gd name="connsiteX144" fmla="*/ 2200912 w 3642778"/>
                <a:gd name="connsiteY144" fmla="*/ 2750134 h 3628601"/>
                <a:gd name="connsiteX145" fmla="*/ 2141470 w 3642778"/>
                <a:gd name="connsiteY145" fmla="*/ 2848908 h 3628601"/>
                <a:gd name="connsiteX146" fmla="*/ 2129405 w 3642778"/>
                <a:gd name="connsiteY146" fmla="*/ 3130505 h 3628601"/>
                <a:gd name="connsiteX147" fmla="*/ 2214477 w 3642778"/>
                <a:gd name="connsiteY147" fmla="*/ 3310057 h 3628601"/>
                <a:gd name="connsiteX148" fmla="*/ 2277804 w 3642778"/>
                <a:gd name="connsiteY148" fmla="*/ 3484769 h 3628601"/>
                <a:gd name="connsiteX149" fmla="*/ 2282371 w 3642778"/>
                <a:gd name="connsiteY149" fmla="*/ 3584497 h 3628601"/>
                <a:gd name="connsiteX150" fmla="*/ 2272692 w 3642778"/>
                <a:gd name="connsiteY150" fmla="*/ 3600176 h 3628601"/>
                <a:gd name="connsiteX151" fmla="*/ 2151968 w 3642778"/>
                <a:gd name="connsiteY151" fmla="*/ 3628601 h 3628601"/>
                <a:gd name="connsiteX152" fmla="*/ 2156262 w 3642778"/>
                <a:gd name="connsiteY152" fmla="*/ 3573727 h 3628601"/>
                <a:gd name="connsiteX153" fmla="*/ 2096889 w 3642778"/>
                <a:gd name="connsiteY153" fmla="*/ 3317419 h 3628601"/>
                <a:gd name="connsiteX154" fmla="*/ 2012089 w 3642778"/>
                <a:gd name="connsiteY154" fmla="*/ 3136027 h 3628601"/>
                <a:gd name="connsiteX155" fmla="*/ 1979983 w 3642778"/>
                <a:gd name="connsiteY155" fmla="*/ 2980266 h 3628601"/>
                <a:gd name="connsiteX156" fmla="*/ 2012021 w 3642778"/>
                <a:gd name="connsiteY156" fmla="*/ 2875084 h 3628601"/>
                <a:gd name="connsiteX157" fmla="*/ 2109363 w 3642778"/>
                <a:gd name="connsiteY157" fmla="*/ 2715982 h 3628601"/>
                <a:gd name="connsiteX158" fmla="*/ 2184143 w 3642778"/>
                <a:gd name="connsiteY158" fmla="*/ 2591100 h 3628601"/>
                <a:gd name="connsiteX159" fmla="*/ 2161170 w 3642778"/>
                <a:gd name="connsiteY159" fmla="*/ 2307390 h 3628601"/>
                <a:gd name="connsiteX160" fmla="*/ 2083119 w 3642778"/>
                <a:gd name="connsiteY160" fmla="*/ 2204526 h 3628601"/>
                <a:gd name="connsiteX161" fmla="*/ 2023064 w 3642778"/>
                <a:gd name="connsiteY161" fmla="*/ 2061989 h 3628601"/>
                <a:gd name="connsiteX162" fmla="*/ 1967849 w 3642778"/>
                <a:gd name="connsiteY162" fmla="*/ 2024224 h 3628601"/>
                <a:gd name="connsiteX163" fmla="*/ 1881209 w 3642778"/>
                <a:gd name="connsiteY163" fmla="*/ 2045969 h 3628601"/>
                <a:gd name="connsiteX164" fmla="*/ 1729878 w 3642778"/>
                <a:gd name="connsiteY164" fmla="*/ 2037994 h 3628601"/>
                <a:gd name="connsiteX165" fmla="*/ 1675754 w 3642778"/>
                <a:gd name="connsiteY165" fmla="*/ 2023406 h 3628601"/>
                <a:gd name="connsiteX166" fmla="*/ 1624901 w 3642778"/>
                <a:gd name="connsiteY166" fmla="*/ 2054763 h 3628601"/>
                <a:gd name="connsiteX167" fmla="*/ 1512494 w 3642778"/>
                <a:gd name="connsiteY167" fmla="*/ 2271193 h 3628601"/>
                <a:gd name="connsiteX168" fmla="*/ 1438260 w 3642778"/>
                <a:gd name="connsiteY168" fmla="*/ 2399006 h 3628601"/>
                <a:gd name="connsiteX169" fmla="*/ 1460823 w 3642778"/>
                <a:gd name="connsiteY169" fmla="*/ 2588510 h 3628601"/>
                <a:gd name="connsiteX170" fmla="*/ 1561369 w 3642778"/>
                <a:gd name="connsiteY170" fmla="*/ 2752792 h 3628601"/>
                <a:gd name="connsiteX171" fmla="*/ 1622311 w 3642778"/>
                <a:gd name="connsiteY171" fmla="*/ 2850748 h 3628601"/>
                <a:gd name="connsiteX172" fmla="*/ 1637239 w 3642778"/>
                <a:gd name="connsiteY172" fmla="*/ 3129278 h 3628601"/>
                <a:gd name="connsiteX173" fmla="*/ 1555234 w 3642778"/>
                <a:gd name="connsiteY173" fmla="*/ 3303649 h 3628601"/>
                <a:gd name="connsiteX174" fmla="*/ 1494566 w 3642778"/>
                <a:gd name="connsiteY174" fmla="*/ 3499698 h 3628601"/>
                <a:gd name="connsiteX175" fmla="*/ 1493816 w 3642778"/>
                <a:gd name="connsiteY175" fmla="*/ 3627033 h 3628601"/>
                <a:gd name="connsiteX176" fmla="*/ 1445758 w 3642778"/>
                <a:gd name="connsiteY176" fmla="*/ 3617762 h 3628601"/>
                <a:gd name="connsiteX177" fmla="*/ 1382158 w 3642778"/>
                <a:gd name="connsiteY177" fmla="*/ 3603311 h 3628601"/>
                <a:gd name="connsiteX178" fmla="*/ 1363072 w 3642778"/>
                <a:gd name="connsiteY178" fmla="*/ 3581430 h 3628601"/>
                <a:gd name="connsiteX179" fmla="*/ 1370911 w 3642778"/>
                <a:gd name="connsiteY179" fmla="*/ 3471272 h 3628601"/>
                <a:gd name="connsiteX180" fmla="*/ 1446644 w 3642778"/>
                <a:gd name="connsiteY180" fmla="*/ 3279927 h 3628601"/>
                <a:gd name="connsiteX181" fmla="*/ 1521560 w 3642778"/>
                <a:gd name="connsiteY181" fmla="*/ 3117417 h 3628601"/>
                <a:gd name="connsiteX182" fmla="*/ 1507654 w 3642778"/>
                <a:gd name="connsiteY182" fmla="*/ 2855588 h 3628601"/>
                <a:gd name="connsiteX183" fmla="*/ 1414538 w 3642778"/>
                <a:gd name="connsiteY183" fmla="*/ 2704530 h 3628601"/>
                <a:gd name="connsiteX184" fmla="*/ 1334987 w 3642778"/>
                <a:gd name="connsiteY184" fmla="*/ 2563357 h 3628601"/>
                <a:gd name="connsiteX185" fmla="*/ 1358232 w 3642778"/>
                <a:gd name="connsiteY185" fmla="*/ 2330635 h 3628601"/>
                <a:gd name="connsiteX186" fmla="*/ 1457892 w 3642778"/>
                <a:gd name="connsiteY186" fmla="*/ 2196618 h 3628601"/>
                <a:gd name="connsiteX187" fmla="*/ 1530013 w 3642778"/>
                <a:gd name="connsiteY187" fmla="*/ 1965532 h 3628601"/>
                <a:gd name="connsiteX188" fmla="*/ 1486386 w 3642778"/>
                <a:gd name="connsiteY188" fmla="*/ 1795933 h 3628601"/>
                <a:gd name="connsiteX189" fmla="*/ 1402404 w 3642778"/>
                <a:gd name="connsiteY189" fmla="*/ 1594432 h 3628601"/>
                <a:gd name="connsiteX190" fmla="*/ 1474797 w 3642778"/>
                <a:gd name="connsiteY190" fmla="*/ 1094018 h 3628601"/>
                <a:gd name="connsiteX191" fmla="*/ 1498860 w 3642778"/>
                <a:gd name="connsiteY191" fmla="*/ 1060889 h 3628601"/>
                <a:gd name="connsiteX192" fmla="*/ 1502882 w 3642778"/>
                <a:gd name="connsiteY192" fmla="*/ 1042279 h 3628601"/>
                <a:gd name="connsiteX193" fmla="*/ 1484341 w 3642778"/>
                <a:gd name="connsiteY193" fmla="*/ 1045892 h 3628601"/>
                <a:gd name="connsiteX194" fmla="*/ 1376023 w 3642778"/>
                <a:gd name="connsiteY194" fmla="*/ 1155982 h 3628601"/>
                <a:gd name="connsiteX195" fmla="*/ 1273841 w 3642778"/>
                <a:gd name="connsiteY195" fmla="*/ 1487478 h 3628601"/>
                <a:gd name="connsiteX196" fmla="*/ 1323603 w 3642778"/>
                <a:gd name="connsiteY196" fmla="*/ 1689524 h 3628601"/>
                <a:gd name="connsiteX197" fmla="*/ 1395519 w 3642778"/>
                <a:gd name="connsiteY197" fmla="*/ 1871258 h 3628601"/>
                <a:gd name="connsiteX198" fmla="*/ 1370297 w 3642778"/>
                <a:gd name="connsiteY198" fmla="*/ 2132541 h 3628601"/>
                <a:gd name="connsiteX199" fmla="*/ 1306561 w 3642778"/>
                <a:gd name="connsiteY199" fmla="*/ 2221295 h 3628601"/>
                <a:gd name="connsiteX200" fmla="*/ 1239212 w 3642778"/>
                <a:gd name="connsiteY200" fmla="*/ 2311275 h 3628601"/>
                <a:gd name="connsiteX201" fmla="*/ 1217944 w 3642778"/>
                <a:gd name="connsiteY201" fmla="*/ 2592804 h 3628601"/>
                <a:gd name="connsiteX202" fmla="*/ 1317195 w 3642778"/>
                <a:gd name="connsiteY202" fmla="*/ 2761245 h 3628601"/>
                <a:gd name="connsiteX203" fmla="*/ 1380795 w 3642778"/>
                <a:gd name="connsiteY203" fmla="*/ 2871539 h 3628601"/>
                <a:gd name="connsiteX204" fmla="*/ 1389520 w 3642778"/>
                <a:gd name="connsiteY204" fmla="*/ 3085311 h 3628601"/>
                <a:gd name="connsiteX205" fmla="*/ 1302403 w 3642778"/>
                <a:gd name="connsiteY205" fmla="*/ 3265544 h 3628601"/>
                <a:gd name="connsiteX206" fmla="*/ 1226942 w 3642778"/>
                <a:gd name="connsiteY206" fmla="*/ 3456616 h 3628601"/>
                <a:gd name="connsiteX207" fmla="*/ 1216376 w 3642778"/>
                <a:gd name="connsiteY207" fmla="*/ 3554231 h 3628601"/>
                <a:gd name="connsiteX208" fmla="*/ 1104992 w 3642778"/>
                <a:gd name="connsiteY208" fmla="*/ 3509445 h 3628601"/>
                <a:gd name="connsiteX209" fmla="*/ 1098584 w 3642778"/>
                <a:gd name="connsiteY209" fmla="*/ 3495130 h 3628601"/>
                <a:gd name="connsiteX210" fmla="*/ 1122033 w 3642778"/>
                <a:gd name="connsiteY210" fmla="*/ 3387563 h 3628601"/>
                <a:gd name="connsiteX211" fmla="*/ 1209083 w 3642778"/>
                <a:gd name="connsiteY211" fmla="*/ 3205830 h 3628601"/>
                <a:gd name="connsiteX212" fmla="*/ 1269069 w 3642778"/>
                <a:gd name="connsiteY212" fmla="*/ 3079994 h 3628601"/>
                <a:gd name="connsiteX213" fmla="*/ 1260549 w 3642778"/>
                <a:gd name="connsiteY213" fmla="*/ 2855384 h 3628601"/>
                <a:gd name="connsiteX214" fmla="*/ 1175204 w 3642778"/>
                <a:gd name="connsiteY214" fmla="*/ 2708552 h 3628601"/>
                <a:gd name="connsiteX215" fmla="*/ 1109832 w 3642778"/>
                <a:gd name="connsiteY215" fmla="*/ 2597372 h 3628601"/>
                <a:gd name="connsiteX216" fmla="*/ 1134440 w 3642778"/>
                <a:gd name="connsiteY216" fmla="*/ 2307526 h 3628601"/>
                <a:gd name="connsiteX217" fmla="*/ 1248619 w 3642778"/>
                <a:gd name="connsiteY217" fmla="*/ 2155855 h 3628601"/>
                <a:gd name="connsiteX218" fmla="*/ 1302199 w 3642778"/>
                <a:gd name="connsiteY218" fmla="*/ 2030018 h 3628601"/>
                <a:gd name="connsiteX219" fmla="*/ 1291087 w 3642778"/>
                <a:gd name="connsiteY219" fmla="*/ 1878211 h 3628601"/>
                <a:gd name="connsiteX220" fmla="*/ 1227351 w 3642778"/>
                <a:gd name="connsiteY220" fmla="*/ 1691910 h 3628601"/>
                <a:gd name="connsiteX221" fmla="*/ 1192859 w 3642778"/>
                <a:gd name="connsiteY221" fmla="*/ 1432535 h 3628601"/>
                <a:gd name="connsiteX222" fmla="*/ 1310992 w 3642778"/>
                <a:gd name="connsiteY222" fmla="*/ 1142621 h 3628601"/>
                <a:gd name="connsiteX223" fmla="*/ 1352029 w 3642778"/>
                <a:gd name="connsiteY223" fmla="*/ 1088769 h 3628601"/>
                <a:gd name="connsiteX224" fmla="*/ 1348757 w 3642778"/>
                <a:gd name="connsiteY224" fmla="*/ 1084747 h 3628601"/>
                <a:gd name="connsiteX225" fmla="*/ 1299881 w 3642778"/>
                <a:gd name="connsiteY225" fmla="*/ 1118558 h 3628601"/>
                <a:gd name="connsiteX226" fmla="*/ 1118557 w 3642778"/>
                <a:gd name="connsiteY226" fmla="*/ 1425105 h 3628601"/>
                <a:gd name="connsiteX227" fmla="*/ 1150050 w 3642778"/>
                <a:gd name="connsiteY227" fmla="*/ 1760282 h 3628601"/>
                <a:gd name="connsiteX228" fmla="*/ 1199675 w 3642778"/>
                <a:gd name="connsiteY228" fmla="*/ 1919247 h 3628601"/>
                <a:gd name="connsiteX229" fmla="*/ 1147460 w 3642778"/>
                <a:gd name="connsiteY229" fmla="*/ 2143039 h 3628601"/>
                <a:gd name="connsiteX230" fmla="*/ 1037302 w 3642778"/>
                <a:gd name="connsiteY230" fmla="*/ 2290143 h 3628601"/>
                <a:gd name="connsiteX231" fmla="*/ 975679 w 3642778"/>
                <a:gd name="connsiteY231" fmla="*/ 2424160 h 3628601"/>
                <a:gd name="connsiteX232" fmla="*/ 1002060 w 3642778"/>
                <a:gd name="connsiteY232" fmla="*/ 2595190 h 3628601"/>
                <a:gd name="connsiteX233" fmla="*/ 1101583 w 3642778"/>
                <a:gd name="connsiteY233" fmla="*/ 2770584 h 3628601"/>
                <a:gd name="connsiteX234" fmla="*/ 1143302 w 3642778"/>
                <a:gd name="connsiteY234" fmla="*/ 2844613 h 3628601"/>
                <a:gd name="connsiteX235" fmla="*/ 1150186 w 3642778"/>
                <a:gd name="connsiteY235" fmla="*/ 3071814 h 3628601"/>
                <a:gd name="connsiteX236" fmla="*/ 1061433 w 3642778"/>
                <a:gd name="connsiteY236" fmla="*/ 3251229 h 3628601"/>
                <a:gd name="connsiteX237" fmla="*/ 998174 w 3642778"/>
                <a:gd name="connsiteY237" fmla="*/ 3424237 h 3628601"/>
                <a:gd name="connsiteX238" fmla="*/ 993811 w 3642778"/>
                <a:gd name="connsiteY238" fmla="*/ 3458184 h 3628601"/>
                <a:gd name="connsiteX239" fmla="*/ 896878 w 3642778"/>
                <a:gd name="connsiteY239" fmla="*/ 3403650 h 3628601"/>
                <a:gd name="connsiteX240" fmla="*/ 893265 w 3642778"/>
                <a:gd name="connsiteY240" fmla="*/ 3388176 h 3628601"/>
                <a:gd name="connsiteX241" fmla="*/ 956456 w 3642778"/>
                <a:gd name="connsiteY241" fmla="*/ 3233437 h 3628601"/>
                <a:gd name="connsiteX242" fmla="*/ 1048413 w 3642778"/>
                <a:gd name="connsiteY242" fmla="*/ 3069496 h 3628601"/>
                <a:gd name="connsiteX243" fmla="*/ 1030962 w 3642778"/>
                <a:gd name="connsiteY243" fmla="*/ 2838069 h 3628601"/>
                <a:gd name="connsiteX244" fmla="*/ 1025509 w 3642778"/>
                <a:gd name="connsiteY244" fmla="*/ 2830980 h 3628601"/>
                <a:gd name="connsiteX245" fmla="*/ 1022714 w 3642778"/>
                <a:gd name="connsiteY245" fmla="*/ 2830366 h 3628601"/>
                <a:gd name="connsiteX246" fmla="*/ 1030076 w 3642778"/>
                <a:gd name="connsiteY246" fmla="*/ 2884014 h 3628601"/>
                <a:gd name="connsiteX247" fmla="*/ 983109 w 3642778"/>
                <a:gd name="connsiteY247" fmla="*/ 3045978 h 3628601"/>
                <a:gd name="connsiteX248" fmla="*/ 893470 w 3642778"/>
                <a:gd name="connsiteY248" fmla="*/ 3175905 h 3628601"/>
                <a:gd name="connsiteX249" fmla="*/ 815827 w 3642778"/>
                <a:gd name="connsiteY249" fmla="*/ 3327440 h 3628601"/>
                <a:gd name="connsiteX250" fmla="*/ 810374 w 3642778"/>
                <a:gd name="connsiteY250" fmla="*/ 3350753 h 3628601"/>
                <a:gd name="connsiteX251" fmla="*/ 680380 w 3642778"/>
                <a:gd name="connsiteY251" fmla="*/ 3254433 h 3628601"/>
                <a:gd name="connsiteX252" fmla="*/ 755159 w 3642778"/>
                <a:gd name="connsiteY252" fmla="*/ 3161862 h 3628601"/>
                <a:gd name="connsiteX253" fmla="*/ 757613 w 3642778"/>
                <a:gd name="connsiteY253" fmla="*/ 3142639 h 3628601"/>
                <a:gd name="connsiteX254" fmla="*/ 715349 w 3642778"/>
                <a:gd name="connsiteY254" fmla="*/ 3089605 h 3628601"/>
                <a:gd name="connsiteX255" fmla="*/ 662179 w 3642778"/>
                <a:gd name="connsiteY255" fmla="*/ 3138822 h 3628601"/>
                <a:gd name="connsiteX256" fmla="*/ 615008 w 3642778"/>
                <a:gd name="connsiteY256" fmla="*/ 3198059 h 3628601"/>
                <a:gd name="connsiteX257" fmla="*/ 511189 w 3642778"/>
                <a:gd name="connsiteY257" fmla="*/ 3098331 h 3628601"/>
                <a:gd name="connsiteX258" fmla="*/ 645001 w 3642778"/>
                <a:gd name="connsiteY258" fmla="*/ 2981356 h 3628601"/>
                <a:gd name="connsiteX259" fmla="*/ 603896 w 3642778"/>
                <a:gd name="connsiteY259" fmla="*/ 2906986 h 3628601"/>
                <a:gd name="connsiteX260" fmla="*/ 448817 w 3642778"/>
                <a:gd name="connsiteY260" fmla="*/ 3031118 h 3628601"/>
                <a:gd name="connsiteX261" fmla="*/ 358904 w 3642778"/>
                <a:gd name="connsiteY261" fmla="*/ 2921096 h 3628601"/>
                <a:gd name="connsiteX262" fmla="*/ 462995 w 3642778"/>
                <a:gd name="connsiteY262" fmla="*/ 2827776 h 3628601"/>
                <a:gd name="connsiteX263" fmla="*/ 529799 w 3642778"/>
                <a:gd name="connsiteY263" fmla="*/ 2797169 h 3628601"/>
                <a:gd name="connsiteX264" fmla="*/ 556929 w 3642778"/>
                <a:gd name="connsiteY264" fmla="*/ 2810734 h 3628601"/>
                <a:gd name="connsiteX265" fmla="*/ 570086 w 3642778"/>
                <a:gd name="connsiteY265" fmla="*/ 2842977 h 3628601"/>
                <a:gd name="connsiteX266" fmla="*/ 638184 w 3642778"/>
                <a:gd name="connsiteY266" fmla="*/ 2884900 h 3628601"/>
                <a:gd name="connsiteX267" fmla="*/ 862385 w 3642778"/>
                <a:gd name="connsiteY267" fmla="*/ 2803645 h 3628601"/>
                <a:gd name="connsiteX268" fmla="*/ 956251 w 3642778"/>
                <a:gd name="connsiteY268" fmla="*/ 2731661 h 3628601"/>
                <a:gd name="connsiteX269" fmla="*/ 960546 w 3642778"/>
                <a:gd name="connsiteY269" fmla="*/ 2707530 h 3628601"/>
                <a:gd name="connsiteX270" fmla="*/ 903490 w 3642778"/>
                <a:gd name="connsiteY270" fmla="*/ 2588646 h 3628601"/>
                <a:gd name="connsiteX271" fmla="*/ 935051 w 3642778"/>
                <a:gd name="connsiteY271" fmla="*/ 2312230 h 3628601"/>
                <a:gd name="connsiteX272" fmla="*/ 1057002 w 3642778"/>
                <a:gd name="connsiteY272" fmla="*/ 2147402 h 3628601"/>
                <a:gd name="connsiteX273" fmla="*/ 1110172 w 3642778"/>
                <a:gd name="connsiteY273" fmla="*/ 2034313 h 3628601"/>
                <a:gd name="connsiteX274" fmla="*/ 1102060 w 3642778"/>
                <a:gd name="connsiteY274" fmla="*/ 1889867 h 3628601"/>
                <a:gd name="connsiteX275" fmla="*/ 1052912 w 3642778"/>
                <a:gd name="connsiteY275" fmla="*/ 1714883 h 3628601"/>
                <a:gd name="connsiteX276" fmla="*/ 1123669 w 3642778"/>
                <a:gd name="connsiteY276" fmla="*/ 1263617 h 3628601"/>
                <a:gd name="connsiteX277" fmla="*/ 1186656 w 3642778"/>
                <a:gd name="connsiteY277" fmla="*/ 1172478 h 3628601"/>
                <a:gd name="connsiteX278" fmla="*/ 1190609 w 3642778"/>
                <a:gd name="connsiteY278" fmla="*/ 1161094 h 3628601"/>
                <a:gd name="connsiteX279" fmla="*/ 1174113 w 3642778"/>
                <a:gd name="connsiteY279" fmla="*/ 1170979 h 3628601"/>
                <a:gd name="connsiteX280" fmla="*/ 999606 w 3642778"/>
                <a:gd name="connsiteY280" fmla="*/ 1414880 h 3628601"/>
                <a:gd name="connsiteX281" fmla="*/ 968317 w 3642778"/>
                <a:gd name="connsiteY281" fmla="*/ 1677118 h 3628601"/>
                <a:gd name="connsiteX282" fmla="*/ 1015625 w 3642778"/>
                <a:gd name="connsiteY282" fmla="*/ 1878960 h 3628601"/>
                <a:gd name="connsiteX283" fmla="*/ 1032598 w 3642778"/>
                <a:gd name="connsiteY283" fmla="*/ 1975826 h 3628601"/>
                <a:gd name="connsiteX284" fmla="*/ 990539 w 3642778"/>
                <a:gd name="connsiteY284" fmla="*/ 2102343 h 3628601"/>
                <a:gd name="connsiteX285" fmla="*/ 861227 w 3642778"/>
                <a:gd name="connsiteY285" fmla="*/ 2274942 h 3628601"/>
                <a:gd name="connsiteX286" fmla="*/ 794832 w 3642778"/>
                <a:gd name="connsiteY286" fmla="*/ 2418161 h 3628601"/>
                <a:gd name="connsiteX287" fmla="*/ 792582 w 3642778"/>
                <a:gd name="connsiteY287" fmla="*/ 2463492 h 3628601"/>
                <a:gd name="connsiteX288" fmla="*/ 783653 w 3642778"/>
                <a:gd name="connsiteY288" fmla="*/ 2483601 h 3628601"/>
                <a:gd name="connsiteX289" fmla="*/ 497760 w 3642778"/>
                <a:gd name="connsiteY289" fmla="*/ 2596895 h 3628601"/>
                <a:gd name="connsiteX290" fmla="*/ 489444 w 3642778"/>
                <a:gd name="connsiteY290" fmla="*/ 2598258 h 3628601"/>
                <a:gd name="connsiteX291" fmla="*/ 517597 w 3642778"/>
                <a:gd name="connsiteY291" fmla="*/ 2703985 h 3628601"/>
                <a:gd name="connsiteX292" fmla="*/ 301849 w 3642778"/>
                <a:gd name="connsiteY292" fmla="*/ 2835479 h 3628601"/>
                <a:gd name="connsiteX293" fmla="*/ 222979 w 3642778"/>
                <a:gd name="connsiteY293" fmla="*/ 2703712 h 3628601"/>
                <a:gd name="connsiteX294" fmla="*/ 340227 w 3642778"/>
                <a:gd name="connsiteY294" fmla="*/ 2632137 h 3628601"/>
                <a:gd name="connsiteX295" fmla="*/ 480173 w 3642778"/>
                <a:gd name="connsiteY295" fmla="*/ 2576172 h 3628601"/>
                <a:gd name="connsiteX296" fmla="*/ 486990 w 3642778"/>
                <a:gd name="connsiteY296" fmla="*/ 2574809 h 3628601"/>
                <a:gd name="connsiteX297" fmla="*/ 473493 w 3642778"/>
                <a:gd name="connsiteY297" fmla="*/ 2500166 h 3628601"/>
                <a:gd name="connsiteX298" fmla="*/ 437637 w 3642778"/>
                <a:gd name="connsiteY298" fmla="*/ 2472081 h 3628601"/>
                <a:gd name="connsiteX299" fmla="*/ 297350 w 3642778"/>
                <a:gd name="connsiteY299" fmla="*/ 2530841 h 3628601"/>
                <a:gd name="connsiteX300" fmla="*/ 227956 w 3642778"/>
                <a:gd name="connsiteY300" fmla="*/ 2582443 h 3628601"/>
                <a:gd name="connsiteX301" fmla="*/ 220048 w 3642778"/>
                <a:gd name="connsiteY301" fmla="*/ 2586942 h 3628601"/>
                <a:gd name="connsiteX302" fmla="*/ 155971 w 3642778"/>
                <a:gd name="connsiteY302" fmla="*/ 2564652 h 3628601"/>
                <a:gd name="connsiteX303" fmla="*/ 117662 w 3642778"/>
                <a:gd name="connsiteY303" fmla="*/ 2470581 h 3628601"/>
                <a:gd name="connsiteX304" fmla="*/ 113844 w 3642778"/>
                <a:gd name="connsiteY304" fmla="*/ 2457970 h 3628601"/>
                <a:gd name="connsiteX305" fmla="*/ 272673 w 3642778"/>
                <a:gd name="connsiteY305" fmla="*/ 2400233 h 3628601"/>
                <a:gd name="connsiteX306" fmla="*/ 390534 w 3642778"/>
                <a:gd name="connsiteY306" fmla="*/ 2335747 h 3628601"/>
                <a:gd name="connsiteX307" fmla="*/ 456724 w 3642778"/>
                <a:gd name="connsiteY307" fmla="*/ 2323477 h 3628601"/>
                <a:gd name="connsiteX308" fmla="*/ 456724 w 3642778"/>
                <a:gd name="connsiteY308" fmla="*/ 2204662 h 3628601"/>
                <a:gd name="connsiteX309" fmla="*/ 378809 w 3642778"/>
                <a:gd name="connsiteY309" fmla="*/ 2212092 h 3628601"/>
                <a:gd name="connsiteX310" fmla="*/ 250587 w 3642778"/>
                <a:gd name="connsiteY310" fmla="*/ 2276442 h 3628601"/>
                <a:gd name="connsiteX311" fmla="*/ 135521 w 3642778"/>
                <a:gd name="connsiteY311" fmla="*/ 2333020 h 3628601"/>
                <a:gd name="connsiteX312" fmla="*/ 131159 w 3642778"/>
                <a:gd name="connsiteY312" fmla="*/ 2334384 h 3628601"/>
                <a:gd name="connsiteX313" fmla="*/ 58697 w 3642778"/>
                <a:gd name="connsiteY313" fmla="*/ 2289871 h 3628601"/>
                <a:gd name="connsiteX314" fmla="*/ 35589 w 3642778"/>
                <a:gd name="connsiteY314" fmla="*/ 2194028 h 3628601"/>
                <a:gd name="connsiteX315" fmla="*/ 86509 w 3642778"/>
                <a:gd name="connsiteY315" fmla="*/ 2194028 h 3628601"/>
                <a:gd name="connsiteX316" fmla="*/ 241930 w 3642778"/>
                <a:gd name="connsiteY316" fmla="*/ 2143107 h 3628601"/>
                <a:gd name="connsiteX317" fmla="*/ 354746 w 3642778"/>
                <a:gd name="connsiteY317" fmla="*/ 2080734 h 3628601"/>
                <a:gd name="connsiteX318" fmla="*/ 464359 w 3642778"/>
                <a:gd name="connsiteY318" fmla="*/ 2053263 h 3628601"/>
                <a:gd name="connsiteX319" fmla="*/ 476969 w 3642778"/>
                <a:gd name="connsiteY319" fmla="*/ 2044402 h 3628601"/>
                <a:gd name="connsiteX320" fmla="*/ 505122 w 3642778"/>
                <a:gd name="connsiteY320" fmla="*/ 1920338 h 3628601"/>
                <a:gd name="connsiteX321" fmla="*/ 504168 w 3642778"/>
                <a:gd name="connsiteY321" fmla="*/ 1912362 h 3628601"/>
                <a:gd name="connsiteX322" fmla="*/ 441727 w 3642778"/>
                <a:gd name="connsiteY322" fmla="*/ 1917066 h 3628601"/>
                <a:gd name="connsiteX323" fmla="*/ 272332 w 3642778"/>
                <a:gd name="connsiteY323" fmla="*/ 1984142 h 3628601"/>
                <a:gd name="connsiteX324" fmla="*/ 131295 w 3642778"/>
                <a:gd name="connsiteY324" fmla="*/ 2050332 h 3628601"/>
                <a:gd name="connsiteX325" fmla="*/ 12684 w 3642778"/>
                <a:gd name="connsiteY325" fmla="*/ 2055445 h 3628601"/>
                <a:gd name="connsiteX326" fmla="*/ 1573 w 3642778"/>
                <a:gd name="connsiteY326" fmla="*/ 1932812 h 3628601"/>
                <a:gd name="connsiteX327" fmla="*/ 100824 w 3642778"/>
                <a:gd name="connsiteY327" fmla="*/ 1926336 h 3628601"/>
                <a:gd name="connsiteX328" fmla="*/ 265107 w 3642778"/>
                <a:gd name="connsiteY328" fmla="*/ 1866418 h 3628601"/>
                <a:gd name="connsiteX329" fmla="*/ 413302 w 3642778"/>
                <a:gd name="connsiteY329" fmla="*/ 1797296 h 3628601"/>
                <a:gd name="connsiteX330" fmla="*/ 535661 w 3642778"/>
                <a:gd name="connsiteY330" fmla="*/ 1782027 h 3628601"/>
                <a:gd name="connsiteX331" fmla="*/ 554339 w 3642778"/>
                <a:gd name="connsiteY331" fmla="*/ 1774256 h 3628601"/>
                <a:gd name="connsiteX332" fmla="*/ 619847 w 3642778"/>
                <a:gd name="connsiteY332" fmla="*/ 1635877 h 3628601"/>
                <a:gd name="connsiteX333" fmla="*/ 622029 w 3642778"/>
                <a:gd name="connsiteY333" fmla="*/ 1628038 h 3628601"/>
                <a:gd name="connsiteX334" fmla="*/ 420186 w 3642778"/>
                <a:gd name="connsiteY334" fmla="*/ 1643375 h 3628601"/>
                <a:gd name="connsiteX335" fmla="*/ 244520 w 3642778"/>
                <a:gd name="connsiteY335" fmla="*/ 1725653 h 3628601"/>
                <a:gd name="connsiteX336" fmla="*/ 99802 w 3642778"/>
                <a:gd name="connsiteY336" fmla="*/ 1773165 h 3628601"/>
                <a:gd name="connsiteX337" fmla="*/ 10435 w 3642778"/>
                <a:gd name="connsiteY337" fmla="*/ 1775210 h 3628601"/>
                <a:gd name="connsiteX338" fmla="*/ 142 w 3642778"/>
                <a:gd name="connsiteY338" fmla="*/ 1761032 h 3628601"/>
                <a:gd name="connsiteX339" fmla="*/ 10026 w 3642778"/>
                <a:gd name="connsiteY339" fmla="*/ 1617199 h 3628601"/>
                <a:gd name="connsiteX340" fmla="*/ 66809 w 3642778"/>
                <a:gd name="connsiteY340" fmla="*/ 1324422 h 3628601"/>
                <a:gd name="connsiteX341" fmla="*/ 175126 w 3642778"/>
                <a:gd name="connsiteY341" fmla="*/ 1035258 h 3628601"/>
                <a:gd name="connsiteX342" fmla="*/ 845139 w 3642778"/>
                <a:gd name="connsiteY342" fmla="*/ 282354 h 3628601"/>
                <a:gd name="connsiteX343" fmla="*/ 1440918 w 3642778"/>
                <a:gd name="connsiteY343" fmla="*/ 40089 h 3628601"/>
                <a:gd name="connsiteX344" fmla="*/ 1855578 w 3642778"/>
                <a:gd name="connsiteY344" fmla="*/ 416 h 3628601"/>
                <a:gd name="connsiteX345" fmla="*/ 2245016 w 3642778"/>
                <a:gd name="connsiteY345" fmla="*/ 50246 h 3628601"/>
                <a:gd name="connsiteX346" fmla="*/ 2550949 w 3642778"/>
                <a:gd name="connsiteY346" fmla="*/ 152224 h 3628601"/>
                <a:gd name="connsiteX347" fmla="*/ 2799418 w 3642778"/>
                <a:gd name="connsiteY347" fmla="*/ 284740 h 3628601"/>
                <a:gd name="connsiteX348" fmla="*/ 3014621 w 3642778"/>
                <a:gd name="connsiteY348" fmla="*/ 444660 h 3628601"/>
                <a:gd name="connsiteX349" fmla="*/ 3190082 w 3642778"/>
                <a:gd name="connsiteY349" fmla="*/ 618963 h 3628601"/>
                <a:gd name="connsiteX350" fmla="*/ 3482450 w 3642778"/>
                <a:gd name="connsiteY350" fmla="*/ 1070023 h 3628601"/>
                <a:gd name="connsiteX351" fmla="*/ 3621306 w 3642778"/>
                <a:gd name="connsiteY351" fmla="*/ 1527014 h 3628601"/>
                <a:gd name="connsiteX352" fmla="*/ 3639711 w 3642778"/>
                <a:gd name="connsiteY352" fmla="*/ 1663689 h 3628601"/>
                <a:gd name="connsiteX353" fmla="*/ 3642779 w 3642778"/>
                <a:gd name="connsiteY353" fmla="*/ 1675141 h 3628601"/>
                <a:gd name="connsiteX354" fmla="*/ 3642779 w 3642778"/>
                <a:gd name="connsiteY354" fmla="*/ 1775483 h 3628601"/>
                <a:gd name="connsiteX355" fmla="*/ 3398741 w 3642778"/>
                <a:gd name="connsiteY355" fmla="*/ 1725517 h 3628601"/>
                <a:gd name="connsiteX356" fmla="*/ 3290560 w 3642778"/>
                <a:gd name="connsiteY356" fmla="*/ 1670574 h 3628601"/>
                <a:gd name="connsiteX357" fmla="*/ 3066496 w 3642778"/>
                <a:gd name="connsiteY357" fmla="*/ 1623130 h 3628601"/>
                <a:gd name="connsiteX358" fmla="*/ 3024028 w 3642778"/>
                <a:gd name="connsiteY358" fmla="*/ 1628447 h 3628601"/>
                <a:gd name="connsiteX359" fmla="*/ 3092126 w 3642778"/>
                <a:gd name="connsiteY359" fmla="*/ 1776233 h 3628601"/>
                <a:gd name="connsiteX360" fmla="*/ 3105214 w 3642778"/>
                <a:gd name="connsiteY360" fmla="*/ 1782300 h 3628601"/>
                <a:gd name="connsiteX361" fmla="*/ 3192809 w 3642778"/>
                <a:gd name="connsiteY361" fmla="*/ 1787549 h 3628601"/>
                <a:gd name="connsiteX362" fmla="*/ 3343117 w 3642778"/>
                <a:gd name="connsiteY362" fmla="*/ 1846445 h 3628601"/>
                <a:gd name="connsiteX363" fmla="*/ 3471680 w 3642778"/>
                <a:gd name="connsiteY363" fmla="*/ 1907590 h 3628601"/>
                <a:gd name="connsiteX364" fmla="*/ 3642779 w 3642778"/>
                <a:gd name="connsiteY364" fmla="*/ 1927632 h 3628601"/>
                <a:gd name="connsiteX365" fmla="*/ 3642779 w 3642778"/>
                <a:gd name="connsiteY365" fmla="*/ 1982370 h 3628601"/>
                <a:gd name="connsiteX366" fmla="*/ 973361 w 3642778"/>
                <a:gd name="connsiteY366" fmla="*/ 710443 h 3628601"/>
                <a:gd name="connsiteX367" fmla="*/ 973361 w 3642778"/>
                <a:gd name="connsiteY367" fmla="*/ 715828 h 3628601"/>
                <a:gd name="connsiteX368" fmla="*/ 978474 w 3642778"/>
                <a:gd name="connsiteY368" fmla="*/ 723258 h 3628601"/>
                <a:gd name="connsiteX369" fmla="*/ 1171318 w 3642778"/>
                <a:gd name="connsiteY369" fmla="*/ 1036690 h 3628601"/>
                <a:gd name="connsiteX370" fmla="*/ 1219853 w 3642778"/>
                <a:gd name="connsiteY370" fmla="*/ 1052913 h 3628601"/>
                <a:gd name="connsiteX371" fmla="*/ 1744738 w 3642778"/>
                <a:gd name="connsiteY371" fmla="*/ 916102 h 3628601"/>
                <a:gd name="connsiteX372" fmla="*/ 2017406 w 3642778"/>
                <a:gd name="connsiteY372" fmla="*/ 928032 h 3628601"/>
                <a:gd name="connsiteX373" fmla="*/ 2421364 w 3642778"/>
                <a:gd name="connsiteY373" fmla="*/ 1053936 h 3628601"/>
                <a:gd name="connsiteX374" fmla="*/ 2467308 w 3642778"/>
                <a:gd name="connsiteY374" fmla="*/ 1037167 h 3628601"/>
                <a:gd name="connsiteX375" fmla="*/ 2644678 w 3642778"/>
                <a:gd name="connsiteY375" fmla="*/ 744526 h 3628601"/>
                <a:gd name="connsiteX376" fmla="*/ 2669832 w 3642778"/>
                <a:gd name="connsiteY376" fmla="*/ 710034 h 3628601"/>
                <a:gd name="connsiteX377" fmla="*/ 2326475 w 3642778"/>
                <a:gd name="connsiteY377" fmla="*/ 837574 h 3628601"/>
                <a:gd name="connsiteX378" fmla="*/ 2480601 w 3642778"/>
                <a:gd name="connsiteY378" fmla="*/ 534572 h 3628601"/>
                <a:gd name="connsiteX379" fmla="*/ 2060351 w 3642778"/>
                <a:gd name="connsiteY379" fmla="*/ 720191 h 3628601"/>
                <a:gd name="connsiteX380" fmla="*/ 1983527 w 3642778"/>
                <a:gd name="connsiteY380" fmla="*/ 519643 h 3628601"/>
                <a:gd name="connsiteX381" fmla="*/ 1990480 w 3642778"/>
                <a:gd name="connsiteY381" fmla="*/ 501988 h 3628601"/>
                <a:gd name="connsiteX382" fmla="*/ 2140584 w 3642778"/>
                <a:gd name="connsiteY382" fmla="*/ 369199 h 3628601"/>
                <a:gd name="connsiteX383" fmla="*/ 2160012 w 3642778"/>
                <a:gd name="connsiteY383" fmla="*/ 349840 h 3628601"/>
                <a:gd name="connsiteX384" fmla="*/ 2146924 w 3642778"/>
                <a:gd name="connsiteY384" fmla="*/ 347931 h 3628601"/>
                <a:gd name="connsiteX385" fmla="*/ 1933493 w 3642778"/>
                <a:gd name="connsiteY385" fmla="*/ 333139 h 3628601"/>
                <a:gd name="connsiteX386" fmla="*/ 1912225 w 3642778"/>
                <a:gd name="connsiteY386" fmla="*/ 318619 h 3628601"/>
                <a:gd name="connsiteX387" fmla="*/ 1827152 w 3642778"/>
                <a:gd name="connsiteY387" fmla="*/ 120594 h 3628601"/>
                <a:gd name="connsiteX388" fmla="*/ 1819518 w 3642778"/>
                <a:gd name="connsiteY388" fmla="*/ 106279 h 3628601"/>
                <a:gd name="connsiteX389" fmla="*/ 1813792 w 3642778"/>
                <a:gd name="connsiteY389" fmla="*/ 116709 h 3628601"/>
                <a:gd name="connsiteX390" fmla="*/ 1726742 w 3642778"/>
                <a:gd name="connsiteY390" fmla="*/ 318824 h 3628601"/>
                <a:gd name="connsiteX391" fmla="*/ 1705338 w 3642778"/>
                <a:gd name="connsiteY391" fmla="*/ 333275 h 3628601"/>
                <a:gd name="connsiteX392" fmla="*/ 1512971 w 3642778"/>
                <a:gd name="connsiteY392" fmla="*/ 345750 h 3628601"/>
                <a:gd name="connsiteX393" fmla="*/ 1478615 w 3642778"/>
                <a:gd name="connsiteY393" fmla="*/ 350112 h 3628601"/>
                <a:gd name="connsiteX394" fmla="*/ 1501042 w 3642778"/>
                <a:gd name="connsiteY394" fmla="*/ 371244 h 3628601"/>
                <a:gd name="connsiteX395" fmla="*/ 1650055 w 3642778"/>
                <a:gd name="connsiteY395" fmla="*/ 503011 h 3628601"/>
                <a:gd name="connsiteX396" fmla="*/ 1654213 w 3642778"/>
                <a:gd name="connsiteY396" fmla="*/ 522643 h 3628601"/>
                <a:gd name="connsiteX397" fmla="*/ 1599475 w 3642778"/>
                <a:gd name="connsiteY397" fmla="*/ 665793 h 3628601"/>
                <a:gd name="connsiteX398" fmla="*/ 1578616 w 3642778"/>
                <a:gd name="connsiteY398" fmla="*/ 720191 h 3628601"/>
                <a:gd name="connsiteX399" fmla="*/ 1158366 w 3642778"/>
                <a:gd name="connsiteY399" fmla="*/ 534368 h 3628601"/>
                <a:gd name="connsiteX400" fmla="*/ 1312492 w 3642778"/>
                <a:gd name="connsiteY400" fmla="*/ 837301 h 3628601"/>
                <a:gd name="connsiteX401" fmla="*/ 973361 w 3642778"/>
                <a:gd name="connsiteY401" fmla="*/ 710238 h 3628601"/>
                <a:gd name="connsiteX402" fmla="*/ 1748556 w 3642778"/>
                <a:gd name="connsiteY402" fmla="*/ 1447600 h 3628601"/>
                <a:gd name="connsiteX403" fmla="*/ 1714472 w 3642778"/>
                <a:gd name="connsiteY403" fmla="*/ 1428513 h 3628601"/>
                <a:gd name="connsiteX404" fmla="*/ 1666551 w 3642778"/>
                <a:gd name="connsiteY404" fmla="*/ 1421697 h 3628601"/>
                <a:gd name="connsiteX405" fmla="*/ 1639080 w 3642778"/>
                <a:gd name="connsiteY405" fmla="*/ 1430217 h 3628601"/>
                <a:gd name="connsiteX406" fmla="*/ 1530422 w 3642778"/>
                <a:gd name="connsiteY406" fmla="*/ 1423196 h 3628601"/>
                <a:gd name="connsiteX407" fmla="*/ 1461437 w 3642778"/>
                <a:gd name="connsiteY407" fmla="*/ 1461710 h 3628601"/>
                <a:gd name="connsiteX408" fmla="*/ 1471116 w 3642778"/>
                <a:gd name="connsiteY408" fmla="*/ 1588024 h 3628601"/>
                <a:gd name="connsiteX409" fmla="*/ 1680866 w 3642778"/>
                <a:gd name="connsiteY409" fmla="*/ 1901864 h 3628601"/>
                <a:gd name="connsiteX410" fmla="*/ 1825721 w 3642778"/>
                <a:gd name="connsiteY410" fmla="*/ 1948491 h 3628601"/>
                <a:gd name="connsiteX411" fmla="*/ 1958510 w 3642778"/>
                <a:gd name="connsiteY411" fmla="*/ 1901864 h 3628601"/>
                <a:gd name="connsiteX412" fmla="*/ 2137925 w 3642778"/>
                <a:gd name="connsiteY412" fmla="*/ 1676709 h 3628601"/>
                <a:gd name="connsiteX413" fmla="*/ 2179507 w 3642778"/>
                <a:gd name="connsiteY413" fmla="*/ 1491772 h 3628601"/>
                <a:gd name="connsiteX414" fmla="*/ 2164647 w 3642778"/>
                <a:gd name="connsiteY414" fmla="*/ 1432603 h 3628601"/>
                <a:gd name="connsiteX415" fmla="*/ 2118021 w 3642778"/>
                <a:gd name="connsiteY415" fmla="*/ 1421492 h 3628601"/>
                <a:gd name="connsiteX416" fmla="*/ 2069758 w 3642778"/>
                <a:gd name="connsiteY416" fmla="*/ 1437239 h 3628601"/>
                <a:gd name="connsiteX417" fmla="*/ 1988504 w 3642778"/>
                <a:gd name="connsiteY417" fmla="*/ 1424287 h 3628601"/>
                <a:gd name="connsiteX418" fmla="*/ 1934788 w 3642778"/>
                <a:gd name="connsiteY418" fmla="*/ 1445487 h 3628601"/>
                <a:gd name="connsiteX419" fmla="*/ 1919314 w 3642778"/>
                <a:gd name="connsiteY419" fmla="*/ 1474935 h 3628601"/>
                <a:gd name="connsiteX420" fmla="*/ 1895796 w 3642778"/>
                <a:gd name="connsiteY420" fmla="*/ 1497021 h 3628601"/>
                <a:gd name="connsiteX421" fmla="*/ 1888775 w 3642778"/>
                <a:gd name="connsiteY421" fmla="*/ 1478548 h 3628601"/>
                <a:gd name="connsiteX422" fmla="*/ 1878073 w 3642778"/>
                <a:gd name="connsiteY422" fmla="*/ 1322582 h 3628601"/>
                <a:gd name="connsiteX423" fmla="*/ 1938810 w 3642778"/>
                <a:gd name="connsiteY423" fmla="*/ 1236964 h 3628601"/>
                <a:gd name="connsiteX424" fmla="*/ 2147810 w 3642778"/>
                <a:gd name="connsiteY424" fmla="*/ 1225853 h 3628601"/>
                <a:gd name="connsiteX425" fmla="*/ 2168873 w 3642778"/>
                <a:gd name="connsiteY425" fmla="*/ 1228375 h 3628601"/>
                <a:gd name="connsiteX426" fmla="*/ 2167169 w 3642778"/>
                <a:gd name="connsiteY426" fmla="*/ 1206834 h 3628601"/>
                <a:gd name="connsiteX427" fmla="*/ 2074735 w 3642778"/>
                <a:gd name="connsiteY427" fmla="*/ 1079499 h 3628601"/>
                <a:gd name="connsiteX428" fmla="*/ 1784480 w 3642778"/>
                <a:gd name="connsiteY428" fmla="*/ 995858 h 3628601"/>
                <a:gd name="connsiteX429" fmla="*/ 1578343 w 3642778"/>
                <a:gd name="connsiteY429" fmla="*/ 1068524 h 3628601"/>
                <a:gd name="connsiteX430" fmla="*/ 1469685 w 3642778"/>
                <a:gd name="connsiteY430" fmla="*/ 1212492 h 3628601"/>
                <a:gd name="connsiteX431" fmla="*/ 1470707 w 3642778"/>
                <a:gd name="connsiteY431" fmla="*/ 1226194 h 3628601"/>
                <a:gd name="connsiteX432" fmla="*/ 1484545 w 3642778"/>
                <a:gd name="connsiteY432" fmla="*/ 1226944 h 3628601"/>
                <a:gd name="connsiteX433" fmla="*/ 1561029 w 3642778"/>
                <a:gd name="connsiteY433" fmla="*/ 1209629 h 3628601"/>
                <a:gd name="connsiteX434" fmla="*/ 1714609 w 3642778"/>
                <a:gd name="connsiteY434" fmla="*/ 1244599 h 3628601"/>
                <a:gd name="connsiteX435" fmla="*/ 1757417 w 3642778"/>
                <a:gd name="connsiteY435" fmla="*/ 1309835 h 3628601"/>
                <a:gd name="connsiteX436" fmla="*/ 1761439 w 3642778"/>
                <a:gd name="connsiteY436" fmla="*/ 1342896 h 3628601"/>
                <a:gd name="connsiteX437" fmla="*/ 1748488 w 3642778"/>
                <a:gd name="connsiteY437" fmla="*/ 1447532 h 3628601"/>
                <a:gd name="connsiteX438" fmla="*/ 598102 w 3642778"/>
                <a:gd name="connsiteY438" fmla="*/ 1204585 h 3628601"/>
                <a:gd name="connsiteX439" fmla="*/ 592990 w 3642778"/>
                <a:gd name="connsiteY439" fmla="*/ 1180181 h 3628601"/>
                <a:gd name="connsiteX440" fmla="*/ 412961 w 3642778"/>
                <a:gd name="connsiteY440" fmla="*/ 898652 h 3628601"/>
                <a:gd name="connsiteX441" fmla="*/ 385626 w 3642778"/>
                <a:gd name="connsiteY441" fmla="*/ 891767 h 3628601"/>
                <a:gd name="connsiteX442" fmla="*/ 375810 w 3642778"/>
                <a:gd name="connsiteY442" fmla="*/ 917738 h 3628601"/>
                <a:gd name="connsiteX443" fmla="*/ 365244 w 3642778"/>
                <a:gd name="connsiteY443" fmla="*/ 1080998 h 3628601"/>
                <a:gd name="connsiteX444" fmla="*/ 231637 w 3642778"/>
                <a:gd name="connsiteY444" fmla="*/ 1391090 h 3628601"/>
                <a:gd name="connsiteX445" fmla="*/ 50517 w 3642778"/>
                <a:gd name="connsiteY445" fmla="*/ 1617472 h 3628601"/>
                <a:gd name="connsiteX446" fmla="*/ 40906 w 3642778"/>
                <a:gd name="connsiteY446" fmla="*/ 1629606 h 3628601"/>
                <a:gd name="connsiteX447" fmla="*/ 42473 w 3642778"/>
                <a:gd name="connsiteY447" fmla="*/ 1634582 h 3628601"/>
                <a:gd name="connsiteX448" fmla="*/ 114321 w 3642778"/>
                <a:gd name="connsiteY448" fmla="*/ 1640103 h 3628601"/>
                <a:gd name="connsiteX449" fmla="*/ 252837 w 3642778"/>
                <a:gd name="connsiteY449" fmla="*/ 1604384 h 3628601"/>
                <a:gd name="connsiteX450" fmla="*/ 412688 w 3642778"/>
                <a:gd name="connsiteY450" fmla="*/ 1534581 h 3628601"/>
                <a:gd name="connsiteX451" fmla="*/ 668996 w 3642778"/>
                <a:gd name="connsiteY451" fmla="*/ 1519584 h 3628601"/>
                <a:gd name="connsiteX452" fmla="*/ 687196 w 3642778"/>
                <a:gd name="connsiteY452" fmla="*/ 1511132 h 3628601"/>
                <a:gd name="connsiteX453" fmla="*/ 976565 w 3642778"/>
                <a:gd name="connsiteY453" fmla="*/ 1205335 h 3628601"/>
                <a:gd name="connsiteX454" fmla="*/ 1037234 w 3642778"/>
                <a:gd name="connsiteY454" fmla="*/ 1159254 h 3628601"/>
                <a:gd name="connsiteX455" fmla="*/ 598102 w 3642778"/>
                <a:gd name="connsiteY455" fmla="*/ 1204721 h 3628601"/>
                <a:gd name="connsiteX456" fmla="*/ 3599834 w 3642778"/>
                <a:gd name="connsiteY456" fmla="*/ 1630833 h 3628601"/>
                <a:gd name="connsiteX457" fmla="*/ 3588450 w 3642778"/>
                <a:gd name="connsiteY457" fmla="*/ 1617267 h 3628601"/>
                <a:gd name="connsiteX458" fmla="*/ 3420009 w 3642778"/>
                <a:gd name="connsiteY458" fmla="*/ 1409904 h 3628601"/>
                <a:gd name="connsiteX459" fmla="*/ 3262953 w 3642778"/>
                <a:gd name="connsiteY459" fmla="*/ 911603 h 3628601"/>
                <a:gd name="connsiteX460" fmla="*/ 3253955 w 3642778"/>
                <a:gd name="connsiteY460" fmla="*/ 891835 h 3628601"/>
                <a:gd name="connsiteX461" fmla="*/ 3230642 w 3642778"/>
                <a:gd name="connsiteY461" fmla="*/ 896470 h 3628601"/>
                <a:gd name="connsiteX462" fmla="*/ 3064451 w 3642778"/>
                <a:gd name="connsiteY462" fmla="*/ 1122785 h 3628601"/>
                <a:gd name="connsiteX463" fmla="*/ 3041001 w 3642778"/>
                <a:gd name="connsiteY463" fmla="*/ 1204244 h 3628601"/>
                <a:gd name="connsiteX464" fmla="*/ 2829684 w 3642778"/>
                <a:gd name="connsiteY464" fmla="*/ 1129874 h 3628601"/>
                <a:gd name="connsiteX465" fmla="*/ 2604869 w 3642778"/>
                <a:gd name="connsiteY465" fmla="*/ 1159799 h 3628601"/>
                <a:gd name="connsiteX466" fmla="*/ 2617821 w 3642778"/>
                <a:gd name="connsiteY466" fmla="*/ 1170297 h 3628601"/>
                <a:gd name="connsiteX467" fmla="*/ 2761176 w 3642778"/>
                <a:gd name="connsiteY467" fmla="*/ 1289862 h 3628601"/>
                <a:gd name="connsiteX468" fmla="*/ 2949385 w 3642778"/>
                <a:gd name="connsiteY468" fmla="*/ 1509973 h 3628601"/>
                <a:gd name="connsiteX469" fmla="*/ 2973039 w 3642778"/>
                <a:gd name="connsiteY469" fmla="*/ 1518289 h 3628601"/>
                <a:gd name="connsiteX470" fmla="*/ 3060838 w 3642778"/>
                <a:gd name="connsiteY470" fmla="*/ 1503156 h 3628601"/>
                <a:gd name="connsiteX471" fmla="*/ 3271542 w 3642778"/>
                <a:gd name="connsiteY471" fmla="*/ 1552100 h 3628601"/>
                <a:gd name="connsiteX472" fmla="*/ 3444754 w 3642778"/>
                <a:gd name="connsiteY472" fmla="*/ 1624766 h 3628601"/>
                <a:gd name="connsiteX473" fmla="*/ 3599902 w 3642778"/>
                <a:gd name="connsiteY473" fmla="*/ 1630901 h 3628601"/>
                <a:gd name="connsiteX474" fmla="*/ 1684274 w 3642778"/>
                <a:gd name="connsiteY474" fmla="*/ 1346986 h 3628601"/>
                <a:gd name="connsiteX475" fmla="*/ 1668800 w 3642778"/>
                <a:gd name="connsiteY475" fmla="*/ 1309766 h 3628601"/>
                <a:gd name="connsiteX476" fmla="*/ 1505404 w 3642778"/>
                <a:gd name="connsiteY476" fmla="*/ 1269343 h 3628601"/>
                <a:gd name="connsiteX477" fmla="*/ 1472071 w 3642778"/>
                <a:gd name="connsiteY477" fmla="*/ 1302200 h 3628601"/>
                <a:gd name="connsiteX478" fmla="*/ 1495247 w 3642778"/>
                <a:gd name="connsiteY478" fmla="*/ 1353189 h 3628601"/>
                <a:gd name="connsiteX479" fmla="*/ 1684274 w 3642778"/>
                <a:gd name="connsiteY479" fmla="*/ 1346986 h 3628601"/>
                <a:gd name="connsiteX480" fmla="*/ 2144879 w 3642778"/>
                <a:gd name="connsiteY480" fmla="*/ 1353802 h 3628601"/>
                <a:gd name="connsiteX481" fmla="*/ 2166828 w 3642778"/>
                <a:gd name="connsiteY481" fmla="*/ 1302541 h 3628601"/>
                <a:gd name="connsiteX482" fmla="*/ 2127837 w 3642778"/>
                <a:gd name="connsiteY482" fmla="*/ 1269752 h 3628601"/>
                <a:gd name="connsiteX483" fmla="*/ 2060351 w 3642778"/>
                <a:gd name="connsiteY483" fmla="*/ 1267639 h 3628601"/>
                <a:gd name="connsiteX484" fmla="*/ 1977597 w 3642778"/>
                <a:gd name="connsiteY484" fmla="*/ 1304790 h 3628601"/>
                <a:gd name="connsiteX485" fmla="*/ 1971053 w 3642778"/>
                <a:gd name="connsiteY485" fmla="*/ 1339010 h 3628601"/>
                <a:gd name="connsiteX486" fmla="*/ 1993821 w 3642778"/>
                <a:gd name="connsiteY486" fmla="*/ 1338533 h 3628601"/>
                <a:gd name="connsiteX487" fmla="*/ 2002614 w 3642778"/>
                <a:gd name="connsiteY487" fmla="*/ 1336352 h 3628601"/>
                <a:gd name="connsiteX488" fmla="*/ 2144879 w 3642778"/>
                <a:gd name="connsiteY488" fmla="*/ 1353734 h 362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</a:cxnLst>
              <a:rect l="l" t="t" r="r" b="b"/>
              <a:pathLst>
                <a:path w="3642778" h="3628601">
                  <a:moveTo>
                    <a:pt x="3642779" y="1982233"/>
                  </a:moveTo>
                  <a:cubicBezTo>
                    <a:pt x="3640666" y="1999752"/>
                    <a:pt x="3638007" y="2017203"/>
                    <a:pt x="3636508" y="2034722"/>
                  </a:cubicBezTo>
                  <a:cubicBezTo>
                    <a:pt x="3634667" y="2056126"/>
                    <a:pt x="3634804" y="2055922"/>
                    <a:pt x="3613467" y="2057762"/>
                  </a:cubicBezTo>
                  <a:cubicBezTo>
                    <a:pt x="3549867" y="2063147"/>
                    <a:pt x="3490971" y="2047878"/>
                    <a:pt x="3435483" y="2017885"/>
                  </a:cubicBezTo>
                  <a:cubicBezTo>
                    <a:pt x="3395878" y="1996480"/>
                    <a:pt x="3356751" y="1974189"/>
                    <a:pt x="3316941" y="1953194"/>
                  </a:cubicBezTo>
                  <a:cubicBezTo>
                    <a:pt x="3268815" y="1927768"/>
                    <a:pt x="3217145" y="1914884"/>
                    <a:pt x="3162816" y="1912635"/>
                  </a:cubicBezTo>
                  <a:cubicBezTo>
                    <a:pt x="3156340" y="1912362"/>
                    <a:pt x="3149864" y="1912635"/>
                    <a:pt x="3141616" y="1912635"/>
                  </a:cubicBezTo>
                  <a:cubicBezTo>
                    <a:pt x="3152318" y="1960215"/>
                    <a:pt x="3162543" y="2005683"/>
                    <a:pt x="3172495" y="2050059"/>
                  </a:cubicBezTo>
                  <a:cubicBezTo>
                    <a:pt x="3198194" y="2054831"/>
                    <a:pt x="3223757" y="2058171"/>
                    <a:pt x="3248569" y="2064511"/>
                  </a:cubicBezTo>
                  <a:cubicBezTo>
                    <a:pt x="3296218" y="2076713"/>
                    <a:pt x="3337255" y="2103366"/>
                    <a:pt x="3378973" y="2128111"/>
                  </a:cubicBezTo>
                  <a:cubicBezTo>
                    <a:pt x="3426962" y="2156536"/>
                    <a:pt x="3475702" y="2183530"/>
                    <a:pt x="3532144" y="2190961"/>
                  </a:cubicBezTo>
                  <a:cubicBezTo>
                    <a:pt x="3550072" y="2193346"/>
                    <a:pt x="3568409" y="2192937"/>
                    <a:pt x="3586610" y="2193619"/>
                  </a:cubicBezTo>
                  <a:cubicBezTo>
                    <a:pt x="3594653" y="2193892"/>
                    <a:pt x="3602697" y="2193619"/>
                    <a:pt x="3612854" y="2193619"/>
                  </a:cubicBezTo>
                  <a:cubicBezTo>
                    <a:pt x="3601129" y="2239632"/>
                    <a:pt x="3589813" y="2285099"/>
                    <a:pt x="3577475" y="2330362"/>
                  </a:cubicBezTo>
                  <a:cubicBezTo>
                    <a:pt x="3576521" y="2333838"/>
                    <a:pt x="3568273" y="2337042"/>
                    <a:pt x="3563297" y="2337315"/>
                  </a:cubicBezTo>
                  <a:cubicBezTo>
                    <a:pt x="3514898" y="2339837"/>
                    <a:pt x="3472021" y="2323068"/>
                    <a:pt x="3431598" y="2298255"/>
                  </a:cubicBezTo>
                  <a:cubicBezTo>
                    <a:pt x="3399287" y="2278419"/>
                    <a:pt x="3367453" y="2257628"/>
                    <a:pt x="3334460" y="2239018"/>
                  </a:cubicBezTo>
                  <a:cubicBezTo>
                    <a:pt x="3292810" y="2215569"/>
                    <a:pt x="3247956" y="2202344"/>
                    <a:pt x="3199626" y="2203503"/>
                  </a:cubicBezTo>
                  <a:cubicBezTo>
                    <a:pt x="3197581" y="2203503"/>
                    <a:pt x="3195604" y="2203503"/>
                    <a:pt x="3193559" y="2203776"/>
                  </a:cubicBezTo>
                  <a:cubicBezTo>
                    <a:pt x="3192673" y="2203912"/>
                    <a:pt x="3191786" y="2204526"/>
                    <a:pt x="3190082" y="2205276"/>
                  </a:cubicBezTo>
                  <a:lnTo>
                    <a:pt x="3190082" y="2324431"/>
                  </a:lnTo>
                  <a:cubicBezTo>
                    <a:pt x="3207669" y="2326749"/>
                    <a:pt x="3224779" y="2327908"/>
                    <a:pt x="3241412" y="2331316"/>
                  </a:cubicBezTo>
                  <a:cubicBezTo>
                    <a:pt x="3282380" y="2339769"/>
                    <a:pt x="3317418" y="2360969"/>
                    <a:pt x="3351502" y="2384077"/>
                  </a:cubicBezTo>
                  <a:cubicBezTo>
                    <a:pt x="3368680" y="2395734"/>
                    <a:pt x="3385790" y="2407527"/>
                    <a:pt x="3403308" y="2418638"/>
                  </a:cubicBezTo>
                  <a:cubicBezTo>
                    <a:pt x="3442436" y="2443451"/>
                    <a:pt x="3484155" y="2460356"/>
                    <a:pt x="3533984" y="2457425"/>
                  </a:cubicBezTo>
                  <a:cubicBezTo>
                    <a:pt x="3531871" y="2463901"/>
                    <a:pt x="3530644" y="2468605"/>
                    <a:pt x="3528804" y="2473035"/>
                  </a:cubicBezTo>
                  <a:cubicBezTo>
                    <a:pt x="3513125" y="2510868"/>
                    <a:pt x="3496834" y="2548496"/>
                    <a:pt x="3481837" y="2586601"/>
                  </a:cubicBezTo>
                  <a:cubicBezTo>
                    <a:pt x="3476997" y="2598940"/>
                    <a:pt x="3470589" y="2600371"/>
                    <a:pt x="3458728" y="2597644"/>
                  </a:cubicBezTo>
                  <a:cubicBezTo>
                    <a:pt x="3425463" y="2589942"/>
                    <a:pt x="3400036" y="2569287"/>
                    <a:pt x="3373315" y="2550064"/>
                  </a:cubicBezTo>
                  <a:cubicBezTo>
                    <a:pt x="3342981" y="2528319"/>
                    <a:pt x="3312510" y="2506369"/>
                    <a:pt x="3279926" y="2488441"/>
                  </a:cubicBezTo>
                  <a:cubicBezTo>
                    <a:pt x="3252660" y="2473376"/>
                    <a:pt x="3221166" y="2470922"/>
                    <a:pt x="3189878" y="2471536"/>
                  </a:cubicBezTo>
                  <a:cubicBezTo>
                    <a:pt x="3181152" y="2471672"/>
                    <a:pt x="3177880" y="2474331"/>
                    <a:pt x="3176449" y="2483465"/>
                  </a:cubicBezTo>
                  <a:cubicBezTo>
                    <a:pt x="3171814" y="2513867"/>
                    <a:pt x="3165883" y="2544133"/>
                    <a:pt x="3160430" y="2574400"/>
                  </a:cubicBezTo>
                  <a:cubicBezTo>
                    <a:pt x="3178221" y="2576444"/>
                    <a:pt x="3195945" y="2577331"/>
                    <a:pt x="3213123" y="2580739"/>
                  </a:cubicBezTo>
                  <a:cubicBezTo>
                    <a:pt x="3255045" y="2589055"/>
                    <a:pt x="3286675" y="2615368"/>
                    <a:pt x="3317895" y="2642294"/>
                  </a:cubicBezTo>
                  <a:cubicBezTo>
                    <a:pt x="3333642" y="2655791"/>
                    <a:pt x="3349184" y="2669970"/>
                    <a:pt x="3366635" y="2680876"/>
                  </a:cubicBezTo>
                  <a:cubicBezTo>
                    <a:pt x="3383540" y="2691306"/>
                    <a:pt x="3402831" y="2697918"/>
                    <a:pt x="3422668" y="2706916"/>
                  </a:cubicBezTo>
                  <a:cubicBezTo>
                    <a:pt x="3397991" y="2748021"/>
                    <a:pt x="3372429" y="2790557"/>
                    <a:pt x="3345298" y="2835752"/>
                  </a:cubicBezTo>
                  <a:cubicBezTo>
                    <a:pt x="3328529" y="2822050"/>
                    <a:pt x="3313669" y="2810121"/>
                    <a:pt x="3299013" y="2797987"/>
                  </a:cubicBezTo>
                  <a:cubicBezTo>
                    <a:pt x="3274882" y="2777946"/>
                    <a:pt x="3251637" y="2756678"/>
                    <a:pt x="3226552" y="2738000"/>
                  </a:cubicBezTo>
                  <a:cubicBezTo>
                    <a:pt x="3198535" y="2717073"/>
                    <a:pt x="3165679" y="2706712"/>
                    <a:pt x="3129959" y="2703099"/>
                  </a:cubicBezTo>
                  <a:cubicBezTo>
                    <a:pt x="3139639" y="2667447"/>
                    <a:pt x="3148909" y="2633228"/>
                    <a:pt x="3157839" y="2600371"/>
                  </a:cubicBezTo>
                  <a:cubicBezTo>
                    <a:pt x="3123347" y="2594918"/>
                    <a:pt x="3091172" y="2591714"/>
                    <a:pt x="3059815" y="2584556"/>
                  </a:cubicBezTo>
                  <a:cubicBezTo>
                    <a:pt x="2985309" y="2567515"/>
                    <a:pt x="2920346" y="2531318"/>
                    <a:pt x="2862813" y="2481488"/>
                  </a:cubicBezTo>
                  <a:cubicBezTo>
                    <a:pt x="2859404" y="2478557"/>
                    <a:pt x="2855587" y="2473240"/>
                    <a:pt x="2855928" y="2469422"/>
                  </a:cubicBezTo>
                  <a:cubicBezTo>
                    <a:pt x="2862676" y="2393484"/>
                    <a:pt x="2828525" y="2331725"/>
                    <a:pt x="2786602" y="2273511"/>
                  </a:cubicBezTo>
                  <a:cubicBezTo>
                    <a:pt x="2746997" y="2218500"/>
                    <a:pt x="2704529" y="2165466"/>
                    <a:pt x="2664243" y="2110864"/>
                  </a:cubicBezTo>
                  <a:cubicBezTo>
                    <a:pt x="2643520" y="2082780"/>
                    <a:pt x="2624910" y="2052991"/>
                    <a:pt x="2618298" y="2017748"/>
                  </a:cubicBezTo>
                  <a:cubicBezTo>
                    <a:pt x="2611140" y="1980052"/>
                    <a:pt x="2618025" y="1942969"/>
                    <a:pt x="2626546" y="1906636"/>
                  </a:cubicBezTo>
                  <a:cubicBezTo>
                    <a:pt x="2640248" y="1848149"/>
                    <a:pt x="2658994" y="1790820"/>
                    <a:pt x="2671332" y="1732061"/>
                  </a:cubicBezTo>
                  <a:cubicBezTo>
                    <a:pt x="2713936" y="1528719"/>
                    <a:pt x="2655176" y="1354484"/>
                    <a:pt x="2514616" y="1205335"/>
                  </a:cubicBezTo>
                  <a:cubicBezTo>
                    <a:pt x="2498392" y="1188088"/>
                    <a:pt x="2478283" y="1174523"/>
                    <a:pt x="2460014" y="1159254"/>
                  </a:cubicBezTo>
                  <a:cubicBezTo>
                    <a:pt x="2458651" y="1160617"/>
                    <a:pt x="2457356" y="1161981"/>
                    <a:pt x="2455992" y="1163344"/>
                  </a:cubicBezTo>
                  <a:cubicBezTo>
                    <a:pt x="2461446" y="1170774"/>
                    <a:pt x="2466899" y="1178341"/>
                    <a:pt x="2472421" y="1185703"/>
                  </a:cubicBezTo>
                  <a:cubicBezTo>
                    <a:pt x="2531181" y="1264163"/>
                    <a:pt x="2578148" y="1348622"/>
                    <a:pt x="2601188" y="1444737"/>
                  </a:cubicBezTo>
                  <a:cubicBezTo>
                    <a:pt x="2625319" y="1545215"/>
                    <a:pt x="2617753" y="1644398"/>
                    <a:pt x="2588373" y="1742831"/>
                  </a:cubicBezTo>
                  <a:cubicBezTo>
                    <a:pt x="2572353" y="1796546"/>
                    <a:pt x="2556743" y="1850398"/>
                    <a:pt x="2543587" y="1904864"/>
                  </a:cubicBezTo>
                  <a:cubicBezTo>
                    <a:pt x="2522319" y="1992731"/>
                    <a:pt x="2536430" y="2074395"/>
                    <a:pt x="2591781" y="2147674"/>
                  </a:cubicBezTo>
                  <a:cubicBezTo>
                    <a:pt x="2632954" y="2202208"/>
                    <a:pt x="2673854" y="2256946"/>
                    <a:pt x="2713868" y="2312434"/>
                  </a:cubicBezTo>
                  <a:cubicBezTo>
                    <a:pt x="2737658" y="2345427"/>
                    <a:pt x="2756745" y="2381282"/>
                    <a:pt x="2766016" y="2421297"/>
                  </a:cubicBezTo>
                  <a:cubicBezTo>
                    <a:pt x="2777604" y="2471263"/>
                    <a:pt x="2770924" y="2520548"/>
                    <a:pt x="2752314" y="2567174"/>
                  </a:cubicBezTo>
                  <a:cubicBezTo>
                    <a:pt x="2733023" y="2615436"/>
                    <a:pt x="2709642" y="2662130"/>
                    <a:pt x="2687351" y="2709165"/>
                  </a:cubicBezTo>
                  <a:cubicBezTo>
                    <a:pt x="2683125" y="2718027"/>
                    <a:pt x="2683602" y="2723140"/>
                    <a:pt x="2690828" y="2729888"/>
                  </a:cubicBezTo>
                  <a:cubicBezTo>
                    <a:pt x="2768674" y="2802009"/>
                    <a:pt x="2856678" y="2855861"/>
                    <a:pt x="2961519" y="2878220"/>
                  </a:cubicBezTo>
                  <a:cubicBezTo>
                    <a:pt x="2983468" y="2882923"/>
                    <a:pt x="3006577" y="2883196"/>
                    <a:pt x="3029208" y="2883537"/>
                  </a:cubicBezTo>
                  <a:cubicBezTo>
                    <a:pt x="3051908" y="2883877"/>
                    <a:pt x="3066837" y="2870789"/>
                    <a:pt x="3075698" y="2850476"/>
                  </a:cubicBezTo>
                  <a:cubicBezTo>
                    <a:pt x="3081560" y="2837047"/>
                    <a:pt x="3088514" y="2823891"/>
                    <a:pt x="3092399" y="2809848"/>
                  </a:cubicBezTo>
                  <a:cubicBezTo>
                    <a:pt x="3096625" y="2794579"/>
                    <a:pt x="3105624" y="2793215"/>
                    <a:pt x="3118507" y="2795942"/>
                  </a:cubicBezTo>
                  <a:cubicBezTo>
                    <a:pt x="3147887" y="2802145"/>
                    <a:pt x="3174268" y="2814620"/>
                    <a:pt x="3196558" y="2834525"/>
                  </a:cubicBezTo>
                  <a:cubicBezTo>
                    <a:pt x="3218099" y="2853748"/>
                    <a:pt x="3238344" y="2874402"/>
                    <a:pt x="3259204" y="2894307"/>
                  </a:cubicBezTo>
                  <a:cubicBezTo>
                    <a:pt x="3267997" y="2902692"/>
                    <a:pt x="3277063" y="2910735"/>
                    <a:pt x="3288311" y="2921028"/>
                  </a:cubicBezTo>
                  <a:cubicBezTo>
                    <a:pt x="3259340" y="2957021"/>
                    <a:pt x="3229960" y="2993422"/>
                    <a:pt x="3199353" y="3031391"/>
                  </a:cubicBezTo>
                  <a:cubicBezTo>
                    <a:pt x="3153886" y="2980879"/>
                    <a:pt x="3113803" y="2925936"/>
                    <a:pt x="3043660" y="2906577"/>
                  </a:cubicBezTo>
                  <a:cubicBezTo>
                    <a:pt x="3030163" y="2930776"/>
                    <a:pt x="3016734" y="2954771"/>
                    <a:pt x="3002146" y="2980879"/>
                  </a:cubicBezTo>
                  <a:cubicBezTo>
                    <a:pt x="3063428" y="3001465"/>
                    <a:pt x="3098261" y="3050409"/>
                    <a:pt x="3136708" y="3098808"/>
                  </a:cubicBezTo>
                  <a:cubicBezTo>
                    <a:pt x="3101602" y="3132209"/>
                    <a:pt x="3066905" y="3165270"/>
                    <a:pt x="3031458" y="3199081"/>
                  </a:cubicBezTo>
                  <a:cubicBezTo>
                    <a:pt x="3002214" y="3157840"/>
                    <a:pt x="2972562" y="3119599"/>
                    <a:pt x="2929753" y="3091105"/>
                  </a:cubicBezTo>
                  <a:cubicBezTo>
                    <a:pt x="2913938" y="3111487"/>
                    <a:pt x="2898532" y="3131323"/>
                    <a:pt x="2882104" y="3152592"/>
                  </a:cubicBezTo>
                  <a:cubicBezTo>
                    <a:pt x="2917823" y="3179995"/>
                    <a:pt x="2944477" y="3214351"/>
                    <a:pt x="2967176" y="3254842"/>
                  </a:cubicBezTo>
                  <a:cubicBezTo>
                    <a:pt x="2924095" y="3286471"/>
                    <a:pt x="2881491" y="3317828"/>
                    <a:pt x="2836569" y="3350821"/>
                  </a:cubicBezTo>
                  <a:cubicBezTo>
                    <a:pt x="2819936" y="3252183"/>
                    <a:pt x="2757427" y="3182108"/>
                    <a:pt x="2704461" y="3106783"/>
                  </a:cubicBezTo>
                  <a:cubicBezTo>
                    <a:pt x="2676172" y="3066565"/>
                    <a:pt x="2648837" y="3025869"/>
                    <a:pt x="2632000" y="2979175"/>
                  </a:cubicBezTo>
                  <a:cubicBezTo>
                    <a:pt x="2615776" y="2934253"/>
                    <a:pt x="2612299" y="2888581"/>
                    <a:pt x="2623342" y="2841955"/>
                  </a:cubicBezTo>
                  <a:cubicBezTo>
                    <a:pt x="2624092" y="2838683"/>
                    <a:pt x="2624092" y="2835206"/>
                    <a:pt x="2624978" y="2827231"/>
                  </a:cubicBezTo>
                  <a:cubicBezTo>
                    <a:pt x="2619798" y="2834252"/>
                    <a:pt x="2616935" y="2837524"/>
                    <a:pt x="2614753" y="2841137"/>
                  </a:cubicBezTo>
                  <a:cubicBezTo>
                    <a:pt x="2568468" y="2916870"/>
                    <a:pt x="2562537" y="2996012"/>
                    <a:pt x="2601393" y="3075563"/>
                  </a:cubicBezTo>
                  <a:cubicBezTo>
                    <a:pt x="2626887" y="3127710"/>
                    <a:pt x="2657698" y="3177268"/>
                    <a:pt x="2686806" y="3227643"/>
                  </a:cubicBezTo>
                  <a:cubicBezTo>
                    <a:pt x="2712709" y="3272429"/>
                    <a:pt x="2738136" y="3317146"/>
                    <a:pt x="2749519" y="3368408"/>
                  </a:cubicBezTo>
                  <a:cubicBezTo>
                    <a:pt x="2756404" y="3399628"/>
                    <a:pt x="2756949" y="3399697"/>
                    <a:pt x="2729819" y="3415102"/>
                  </a:cubicBezTo>
                  <a:cubicBezTo>
                    <a:pt x="2704802" y="3429281"/>
                    <a:pt x="2679512" y="3443051"/>
                    <a:pt x="2652722" y="3457911"/>
                  </a:cubicBezTo>
                  <a:cubicBezTo>
                    <a:pt x="2649791" y="3439506"/>
                    <a:pt x="2647814" y="3423146"/>
                    <a:pt x="2644474" y="3407059"/>
                  </a:cubicBezTo>
                  <a:cubicBezTo>
                    <a:pt x="2632681" y="3350616"/>
                    <a:pt x="2608550" y="3298809"/>
                    <a:pt x="2583124" y="3247548"/>
                  </a:cubicBezTo>
                  <a:cubicBezTo>
                    <a:pt x="2552858" y="3186334"/>
                    <a:pt x="2521705" y="3125529"/>
                    <a:pt x="2492871" y="3063702"/>
                  </a:cubicBezTo>
                  <a:cubicBezTo>
                    <a:pt x="2459469" y="2991990"/>
                    <a:pt x="2462332" y="2919938"/>
                    <a:pt x="2500437" y="2850816"/>
                  </a:cubicBezTo>
                  <a:cubicBezTo>
                    <a:pt x="2531658" y="2794170"/>
                    <a:pt x="2566355" y="2739432"/>
                    <a:pt x="2598325" y="2683126"/>
                  </a:cubicBezTo>
                  <a:cubicBezTo>
                    <a:pt x="2616526" y="2651087"/>
                    <a:pt x="2634113" y="2618435"/>
                    <a:pt x="2648769" y="2584693"/>
                  </a:cubicBezTo>
                  <a:cubicBezTo>
                    <a:pt x="2689191" y="2491917"/>
                    <a:pt x="2682239" y="2401596"/>
                    <a:pt x="2625933" y="2317410"/>
                  </a:cubicBezTo>
                  <a:cubicBezTo>
                    <a:pt x="2591372" y="2265740"/>
                    <a:pt x="2552449" y="2216932"/>
                    <a:pt x="2515638" y="2166761"/>
                  </a:cubicBezTo>
                  <a:cubicBezTo>
                    <a:pt x="2504868" y="2152037"/>
                    <a:pt x="2494779" y="2136904"/>
                    <a:pt x="2484214" y="2122044"/>
                  </a:cubicBezTo>
                  <a:cubicBezTo>
                    <a:pt x="2432679" y="2049173"/>
                    <a:pt x="2428862" y="1969622"/>
                    <a:pt x="2453470" y="1887209"/>
                  </a:cubicBezTo>
                  <a:cubicBezTo>
                    <a:pt x="2468944" y="1835470"/>
                    <a:pt x="2487486" y="1784617"/>
                    <a:pt x="2504664" y="1733356"/>
                  </a:cubicBezTo>
                  <a:cubicBezTo>
                    <a:pt x="2526545" y="1668188"/>
                    <a:pt x="2540656" y="1601180"/>
                    <a:pt x="2538883" y="1532468"/>
                  </a:cubicBezTo>
                  <a:cubicBezTo>
                    <a:pt x="2534521" y="1359869"/>
                    <a:pt x="2466558" y="1217264"/>
                    <a:pt x="2332065" y="1107583"/>
                  </a:cubicBezTo>
                  <a:cubicBezTo>
                    <a:pt x="2323885" y="1100903"/>
                    <a:pt x="2314410" y="1095722"/>
                    <a:pt x="2305480" y="1090064"/>
                  </a:cubicBezTo>
                  <a:cubicBezTo>
                    <a:pt x="2302549" y="1088224"/>
                    <a:pt x="2299208" y="1086997"/>
                    <a:pt x="2293755" y="1087338"/>
                  </a:cubicBezTo>
                  <a:cubicBezTo>
                    <a:pt x="2297436" y="1092655"/>
                    <a:pt x="2300776" y="1098244"/>
                    <a:pt x="2304798" y="1103289"/>
                  </a:cubicBezTo>
                  <a:cubicBezTo>
                    <a:pt x="2364512" y="1177727"/>
                    <a:pt x="2414751" y="1257210"/>
                    <a:pt x="2438269" y="1351144"/>
                  </a:cubicBezTo>
                  <a:cubicBezTo>
                    <a:pt x="2467308" y="1467028"/>
                    <a:pt x="2459810" y="1580526"/>
                    <a:pt x="2418432" y="1692456"/>
                  </a:cubicBezTo>
                  <a:cubicBezTo>
                    <a:pt x="2396006" y="1753056"/>
                    <a:pt x="2374056" y="1813929"/>
                    <a:pt x="2355651" y="1875825"/>
                  </a:cubicBezTo>
                  <a:cubicBezTo>
                    <a:pt x="2321363" y="1990959"/>
                    <a:pt x="2343858" y="2095390"/>
                    <a:pt x="2419728" y="2188984"/>
                  </a:cubicBezTo>
                  <a:cubicBezTo>
                    <a:pt x="2455379" y="2233019"/>
                    <a:pt x="2489326" y="2278555"/>
                    <a:pt x="2522251" y="2324704"/>
                  </a:cubicBezTo>
                  <a:cubicBezTo>
                    <a:pt x="2546518" y="2358719"/>
                    <a:pt x="2563015" y="2396620"/>
                    <a:pt x="2569286" y="2438679"/>
                  </a:cubicBezTo>
                  <a:cubicBezTo>
                    <a:pt x="2575966" y="2483806"/>
                    <a:pt x="2568536" y="2527501"/>
                    <a:pt x="2548972" y="2567174"/>
                  </a:cubicBezTo>
                  <a:cubicBezTo>
                    <a:pt x="2523546" y="2618776"/>
                    <a:pt x="2493212" y="2667925"/>
                    <a:pt x="2464377" y="2717755"/>
                  </a:cubicBezTo>
                  <a:cubicBezTo>
                    <a:pt x="2441337" y="2757564"/>
                    <a:pt x="2415842" y="2796078"/>
                    <a:pt x="2393892" y="2836501"/>
                  </a:cubicBezTo>
                  <a:cubicBezTo>
                    <a:pt x="2344744" y="2927027"/>
                    <a:pt x="2343653" y="3019462"/>
                    <a:pt x="2389461" y="3111555"/>
                  </a:cubicBezTo>
                  <a:cubicBezTo>
                    <a:pt x="2423477" y="3179926"/>
                    <a:pt x="2460014" y="3247071"/>
                    <a:pt x="2494439" y="3315170"/>
                  </a:cubicBezTo>
                  <a:cubicBezTo>
                    <a:pt x="2520342" y="3366431"/>
                    <a:pt x="2539838" y="3420010"/>
                    <a:pt x="2546382" y="3477543"/>
                  </a:cubicBezTo>
                  <a:cubicBezTo>
                    <a:pt x="2546791" y="3481088"/>
                    <a:pt x="2546927" y="3484633"/>
                    <a:pt x="2547609" y="3488109"/>
                  </a:cubicBezTo>
                  <a:cubicBezTo>
                    <a:pt x="2550540" y="3502288"/>
                    <a:pt x="2544882" y="3509923"/>
                    <a:pt x="2531181" y="3514967"/>
                  </a:cubicBezTo>
                  <a:cubicBezTo>
                    <a:pt x="2496620" y="3527714"/>
                    <a:pt x="2462536" y="3541825"/>
                    <a:pt x="2429476" y="3554913"/>
                  </a:cubicBezTo>
                  <a:cubicBezTo>
                    <a:pt x="2426135" y="3521579"/>
                    <a:pt x="2425181" y="3489268"/>
                    <a:pt x="2419319" y="3457911"/>
                  </a:cubicBezTo>
                  <a:cubicBezTo>
                    <a:pt x="2407867" y="3396220"/>
                    <a:pt x="2380532" y="3340119"/>
                    <a:pt x="2352720" y="3284358"/>
                  </a:cubicBezTo>
                  <a:cubicBezTo>
                    <a:pt x="2322249" y="3223281"/>
                    <a:pt x="2290551" y="3162680"/>
                    <a:pt x="2262194" y="3100648"/>
                  </a:cubicBezTo>
                  <a:cubicBezTo>
                    <a:pt x="2241062" y="3054226"/>
                    <a:pt x="2229269" y="3005146"/>
                    <a:pt x="2238472" y="2953067"/>
                  </a:cubicBezTo>
                  <a:cubicBezTo>
                    <a:pt x="2246584" y="2906986"/>
                    <a:pt x="2264989" y="2864927"/>
                    <a:pt x="2289052" y="2825526"/>
                  </a:cubicBezTo>
                  <a:cubicBezTo>
                    <a:pt x="2324635" y="2767244"/>
                    <a:pt x="2362399" y="2710256"/>
                    <a:pt x="2398051" y="2651974"/>
                  </a:cubicBezTo>
                  <a:cubicBezTo>
                    <a:pt x="2425113" y="2607801"/>
                    <a:pt x="2446449" y="2561039"/>
                    <a:pt x="2454902" y="2509164"/>
                  </a:cubicBezTo>
                  <a:cubicBezTo>
                    <a:pt x="2464036" y="2452790"/>
                    <a:pt x="2457560" y="2398052"/>
                    <a:pt x="2428248" y="2349244"/>
                  </a:cubicBezTo>
                  <a:cubicBezTo>
                    <a:pt x="2401800" y="2305140"/>
                    <a:pt x="2369898" y="2264308"/>
                    <a:pt x="2339904" y="2222317"/>
                  </a:cubicBezTo>
                  <a:cubicBezTo>
                    <a:pt x="2324635" y="2200913"/>
                    <a:pt x="2308138" y="2180326"/>
                    <a:pt x="2292528" y="2159126"/>
                  </a:cubicBezTo>
                  <a:cubicBezTo>
                    <a:pt x="2230701" y="2075145"/>
                    <a:pt x="2216522" y="1981892"/>
                    <a:pt x="2247061" y="1884005"/>
                  </a:cubicBezTo>
                  <a:cubicBezTo>
                    <a:pt x="2267715" y="1817678"/>
                    <a:pt x="2296346" y="1753670"/>
                    <a:pt x="2322726" y="1689184"/>
                  </a:cubicBezTo>
                  <a:cubicBezTo>
                    <a:pt x="2352856" y="1615495"/>
                    <a:pt x="2373919" y="1540171"/>
                    <a:pt x="2372488" y="1459666"/>
                  </a:cubicBezTo>
                  <a:cubicBezTo>
                    <a:pt x="2370375" y="1340714"/>
                    <a:pt x="2333156" y="1233760"/>
                    <a:pt x="2258717" y="1141462"/>
                  </a:cubicBezTo>
                  <a:cubicBezTo>
                    <a:pt x="2230701" y="1106697"/>
                    <a:pt x="2195458" y="1077726"/>
                    <a:pt x="2162738" y="1046847"/>
                  </a:cubicBezTo>
                  <a:cubicBezTo>
                    <a:pt x="2158376" y="1042688"/>
                    <a:pt x="2149650" y="1043166"/>
                    <a:pt x="2142970" y="1041529"/>
                  </a:cubicBezTo>
                  <a:cubicBezTo>
                    <a:pt x="2144401" y="1048210"/>
                    <a:pt x="2143788" y="1056458"/>
                    <a:pt x="2147537" y="1061298"/>
                  </a:cubicBezTo>
                  <a:cubicBezTo>
                    <a:pt x="2199003" y="1127556"/>
                    <a:pt x="2238949" y="1199472"/>
                    <a:pt x="2258717" y="1281750"/>
                  </a:cubicBezTo>
                  <a:cubicBezTo>
                    <a:pt x="2289120" y="1408268"/>
                    <a:pt x="2277463" y="1530287"/>
                    <a:pt x="2223952" y="1649101"/>
                  </a:cubicBezTo>
                  <a:cubicBezTo>
                    <a:pt x="2194095" y="1715428"/>
                    <a:pt x="2165124" y="1782368"/>
                    <a:pt x="2140311" y="1850671"/>
                  </a:cubicBezTo>
                  <a:cubicBezTo>
                    <a:pt x="2091299" y="1985505"/>
                    <a:pt x="2114612" y="2109160"/>
                    <a:pt x="2205411" y="2220340"/>
                  </a:cubicBezTo>
                  <a:cubicBezTo>
                    <a:pt x="2229746" y="2250129"/>
                    <a:pt x="2252855" y="2280941"/>
                    <a:pt x="2275759" y="2311821"/>
                  </a:cubicBezTo>
                  <a:cubicBezTo>
                    <a:pt x="2340722" y="2399551"/>
                    <a:pt x="2349720" y="2493485"/>
                    <a:pt x="2298936" y="2589737"/>
                  </a:cubicBezTo>
                  <a:cubicBezTo>
                    <a:pt x="2269760" y="2645089"/>
                    <a:pt x="2233700" y="2696691"/>
                    <a:pt x="2200912" y="2750134"/>
                  </a:cubicBezTo>
                  <a:cubicBezTo>
                    <a:pt x="2180802" y="2782922"/>
                    <a:pt x="2159943" y="2815233"/>
                    <a:pt x="2141470" y="2848908"/>
                  </a:cubicBezTo>
                  <a:cubicBezTo>
                    <a:pt x="2091163" y="2940524"/>
                    <a:pt x="2087073" y="3035140"/>
                    <a:pt x="2129405" y="3130505"/>
                  </a:cubicBezTo>
                  <a:cubicBezTo>
                    <a:pt x="2156194" y="3191038"/>
                    <a:pt x="2185847" y="3250343"/>
                    <a:pt x="2214477" y="3310057"/>
                  </a:cubicBezTo>
                  <a:cubicBezTo>
                    <a:pt x="2241403" y="3366227"/>
                    <a:pt x="2268193" y="3422737"/>
                    <a:pt x="2277804" y="3484769"/>
                  </a:cubicBezTo>
                  <a:cubicBezTo>
                    <a:pt x="2282848" y="3517489"/>
                    <a:pt x="2281826" y="3551232"/>
                    <a:pt x="2282371" y="3584497"/>
                  </a:cubicBezTo>
                  <a:cubicBezTo>
                    <a:pt x="2282439" y="3589882"/>
                    <a:pt x="2277122" y="3599017"/>
                    <a:pt x="2272692" y="3600176"/>
                  </a:cubicBezTo>
                  <a:cubicBezTo>
                    <a:pt x="2233155" y="3610332"/>
                    <a:pt x="2193209" y="3619126"/>
                    <a:pt x="2151968" y="3628601"/>
                  </a:cubicBezTo>
                  <a:cubicBezTo>
                    <a:pt x="2153536" y="3608765"/>
                    <a:pt x="2155785" y="3591246"/>
                    <a:pt x="2156262" y="3573727"/>
                  </a:cubicBezTo>
                  <a:cubicBezTo>
                    <a:pt x="2158784" y="3483201"/>
                    <a:pt x="2133904" y="3398742"/>
                    <a:pt x="2096889" y="3317419"/>
                  </a:cubicBezTo>
                  <a:cubicBezTo>
                    <a:pt x="2069281" y="3256682"/>
                    <a:pt x="2039424" y="3196900"/>
                    <a:pt x="2012089" y="3136027"/>
                  </a:cubicBezTo>
                  <a:cubicBezTo>
                    <a:pt x="1989935" y="3086742"/>
                    <a:pt x="1974870" y="3035481"/>
                    <a:pt x="1979983" y="2980266"/>
                  </a:cubicBezTo>
                  <a:cubicBezTo>
                    <a:pt x="1983391" y="2942910"/>
                    <a:pt x="1993684" y="2907122"/>
                    <a:pt x="2012021" y="2875084"/>
                  </a:cubicBezTo>
                  <a:cubicBezTo>
                    <a:pt x="2042833" y="2821096"/>
                    <a:pt x="2076984" y="2769016"/>
                    <a:pt x="2109363" y="2715982"/>
                  </a:cubicBezTo>
                  <a:cubicBezTo>
                    <a:pt x="2134654" y="2674605"/>
                    <a:pt x="2161784" y="2634046"/>
                    <a:pt x="2184143" y="2591100"/>
                  </a:cubicBezTo>
                  <a:cubicBezTo>
                    <a:pt x="2235472" y="2492463"/>
                    <a:pt x="2227565" y="2397097"/>
                    <a:pt x="2161170" y="2307390"/>
                  </a:cubicBezTo>
                  <a:cubicBezTo>
                    <a:pt x="2135540" y="2272829"/>
                    <a:pt x="2108682" y="2239155"/>
                    <a:pt x="2083119" y="2204526"/>
                  </a:cubicBezTo>
                  <a:cubicBezTo>
                    <a:pt x="2051762" y="2161921"/>
                    <a:pt x="2031176" y="2114613"/>
                    <a:pt x="2023064" y="2061989"/>
                  </a:cubicBezTo>
                  <a:cubicBezTo>
                    <a:pt x="2018361" y="2031313"/>
                    <a:pt x="1997706" y="2017271"/>
                    <a:pt x="1967849" y="2024224"/>
                  </a:cubicBezTo>
                  <a:cubicBezTo>
                    <a:pt x="1938810" y="2030973"/>
                    <a:pt x="1910248" y="2039494"/>
                    <a:pt x="1881209" y="2045969"/>
                  </a:cubicBezTo>
                  <a:cubicBezTo>
                    <a:pt x="1830152" y="2057421"/>
                    <a:pt x="1779708" y="2052445"/>
                    <a:pt x="1729878" y="2037994"/>
                  </a:cubicBezTo>
                  <a:cubicBezTo>
                    <a:pt x="1711950" y="2032813"/>
                    <a:pt x="1693954" y="2027633"/>
                    <a:pt x="1675754" y="2023406"/>
                  </a:cubicBezTo>
                  <a:cubicBezTo>
                    <a:pt x="1652372" y="2017953"/>
                    <a:pt x="1627968" y="2031041"/>
                    <a:pt x="1624901" y="2054763"/>
                  </a:cubicBezTo>
                  <a:cubicBezTo>
                    <a:pt x="1613926" y="2141062"/>
                    <a:pt x="1564641" y="2206639"/>
                    <a:pt x="1512494" y="2271193"/>
                  </a:cubicBezTo>
                  <a:cubicBezTo>
                    <a:pt x="1481205" y="2309912"/>
                    <a:pt x="1452439" y="2350335"/>
                    <a:pt x="1438260" y="2399006"/>
                  </a:cubicBezTo>
                  <a:cubicBezTo>
                    <a:pt x="1418969" y="2465264"/>
                    <a:pt x="1428853" y="2529409"/>
                    <a:pt x="1460823" y="2588510"/>
                  </a:cubicBezTo>
                  <a:cubicBezTo>
                    <a:pt x="1491294" y="2644884"/>
                    <a:pt x="1527559" y="2698191"/>
                    <a:pt x="1561369" y="2752792"/>
                  </a:cubicBezTo>
                  <a:cubicBezTo>
                    <a:pt x="1581615" y="2785513"/>
                    <a:pt x="1602815" y="2817619"/>
                    <a:pt x="1622311" y="2850748"/>
                  </a:cubicBezTo>
                  <a:cubicBezTo>
                    <a:pt x="1675345" y="2940865"/>
                    <a:pt x="1681820" y="3033845"/>
                    <a:pt x="1637239" y="3129278"/>
                  </a:cubicBezTo>
                  <a:cubicBezTo>
                    <a:pt x="1610041" y="3187493"/>
                    <a:pt x="1582365" y="3245435"/>
                    <a:pt x="1555234" y="3303649"/>
                  </a:cubicBezTo>
                  <a:cubicBezTo>
                    <a:pt x="1526059" y="3366227"/>
                    <a:pt x="1501314" y="3430644"/>
                    <a:pt x="1494566" y="3499698"/>
                  </a:cubicBezTo>
                  <a:cubicBezTo>
                    <a:pt x="1490544" y="3541143"/>
                    <a:pt x="1493816" y="3583270"/>
                    <a:pt x="1493816" y="3627033"/>
                  </a:cubicBezTo>
                  <a:cubicBezTo>
                    <a:pt x="1477933" y="3624034"/>
                    <a:pt x="1461777" y="3621239"/>
                    <a:pt x="1445758" y="3617762"/>
                  </a:cubicBezTo>
                  <a:cubicBezTo>
                    <a:pt x="1424490" y="3613127"/>
                    <a:pt x="1403563" y="3607197"/>
                    <a:pt x="1382158" y="3603311"/>
                  </a:cubicBezTo>
                  <a:cubicBezTo>
                    <a:pt x="1368934" y="3600925"/>
                    <a:pt x="1363685" y="3594245"/>
                    <a:pt x="1363072" y="3581430"/>
                  </a:cubicBezTo>
                  <a:cubicBezTo>
                    <a:pt x="1361231" y="3544347"/>
                    <a:pt x="1362526" y="3507741"/>
                    <a:pt x="1370911" y="3471272"/>
                  </a:cubicBezTo>
                  <a:cubicBezTo>
                    <a:pt x="1386521" y="3403582"/>
                    <a:pt x="1416924" y="3341959"/>
                    <a:pt x="1446644" y="3279927"/>
                  </a:cubicBezTo>
                  <a:cubicBezTo>
                    <a:pt x="1472412" y="3226144"/>
                    <a:pt x="1498451" y="3172360"/>
                    <a:pt x="1521560" y="3117417"/>
                  </a:cubicBezTo>
                  <a:cubicBezTo>
                    <a:pt x="1558915" y="3028459"/>
                    <a:pt x="1553530" y="2939911"/>
                    <a:pt x="1507654" y="2855588"/>
                  </a:cubicBezTo>
                  <a:cubicBezTo>
                    <a:pt x="1479433" y="2803713"/>
                    <a:pt x="1446372" y="2754360"/>
                    <a:pt x="1414538" y="2704530"/>
                  </a:cubicBezTo>
                  <a:cubicBezTo>
                    <a:pt x="1385362" y="2658926"/>
                    <a:pt x="1355233" y="2614005"/>
                    <a:pt x="1334987" y="2563357"/>
                  </a:cubicBezTo>
                  <a:cubicBezTo>
                    <a:pt x="1302335" y="2481556"/>
                    <a:pt x="1309152" y="2403300"/>
                    <a:pt x="1358232" y="2330635"/>
                  </a:cubicBezTo>
                  <a:cubicBezTo>
                    <a:pt x="1389316" y="2284554"/>
                    <a:pt x="1424831" y="2241404"/>
                    <a:pt x="1457892" y="2196618"/>
                  </a:cubicBezTo>
                  <a:cubicBezTo>
                    <a:pt x="1508676" y="2127974"/>
                    <a:pt x="1535466" y="2051695"/>
                    <a:pt x="1530013" y="1965532"/>
                  </a:cubicBezTo>
                  <a:cubicBezTo>
                    <a:pt x="1526263" y="1906295"/>
                    <a:pt x="1508881" y="1850398"/>
                    <a:pt x="1486386" y="1795933"/>
                  </a:cubicBezTo>
                  <a:cubicBezTo>
                    <a:pt x="1458574" y="1728652"/>
                    <a:pt x="1426467" y="1663008"/>
                    <a:pt x="1402404" y="1594432"/>
                  </a:cubicBezTo>
                  <a:cubicBezTo>
                    <a:pt x="1339827" y="1415902"/>
                    <a:pt x="1369070" y="1249030"/>
                    <a:pt x="1474797" y="1094018"/>
                  </a:cubicBezTo>
                  <a:cubicBezTo>
                    <a:pt x="1482500" y="1082702"/>
                    <a:pt x="1491771" y="1072477"/>
                    <a:pt x="1498860" y="1060889"/>
                  </a:cubicBezTo>
                  <a:cubicBezTo>
                    <a:pt x="1501996" y="1055776"/>
                    <a:pt x="1501655" y="1048551"/>
                    <a:pt x="1502882" y="1042279"/>
                  </a:cubicBezTo>
                  <a:cubicBezTo>
                    <a:pt x="1496611" y="1043370"/>
                    <a:pt x="1488908" y="1042484"/>
                    <a:pt x="1484341" y="1045892"/>
                  </a:cubicBezTo>
                  <a:cubicBezTo>
                    <a:pt x="1442691" y="1077045"/>
                    <a:pt x="1406494" y="1113787"/>
                    <a:pt x="1376023" y="1155982"/>
                  </a:cubicBezTo>
                  <a:cubicBezTo>
                    <a:pt x="1304653" y="1254892"/>
                    <a:pt x="1269342" y="1365186"/>
                    <a:pt x="1273841" y="1487478"/>
                  </a:cubicBezTo>
                  <a:cubicBezTo>
                    <a:pt x="1276432" y="1558099"/>
                    <a:pt x="1296677" y="1624630"/>
                    <a:pt x="1323603" y="1689524"/>
                  </a:cubicBezTo>
                  <a:cubicBezTo>
                    <a:pt x="1348552" y="1749716"/>
                    <a:pt x="1375410" y="1809430"/>
                    <a:pt x="1395519" y="1871258"/>
                  </a:cubicBezTo>
                  <a:cubicBezTo>
                    <a:pt x="1424695" y="1960897"/>
                    <a:pt x="1422990" y="2050059"/>
                    <a:pt x="1370297" y="2132541"/>
                  </a:cubicBezTo>
                  <a:cubicBezTo>
                    <a:pt x="1350733" y="2163217"/>
                    <a:pt x="1328170" y="2191983"/>
                    <a:pt x="1306561" y="2221295"/>
                  </a:cubicBezTo>
                  <a:cubicBezTo>
                    <a:pt x="1284339" y="2251425"/>
                    <a:pt x="1260549" y="2280464"/>
                    <a:pt x="1239212" y="2311275"/>
                  </a:cubicBezTo>
                  <a:cubicBezTo>
                    <a:pt x="1177385" y="2400710"/>
                    <a:pt x="1169955" y="2496212"/>
                    <a:pt x="1217944" y="2592804"/>
                  </a:cubicBezTo>
                  <a:cubicBezTo>
                    <a:pt x="1246847" y="2651019"/>
                    <a:pt x="1283998" y="2705144"/>
                    <a:pt x="1317195" y="2761245"/>
                  </a:cubicBezTo>
                  <a:cubicBezTo>
                    <a:pt x="1338804" y="2797783"/>
                    <a:pt x="1361436" y="2833843"/>
                    <a:pt x="1380795" y="2871539"/>
                  </a:cubicBezTo>
                  <a:cubicBezTo>
                    <a:pt x="1416378" y="2941001"/>
                    <a:pt x="1421491" y="3013395"/>
                    <a:pt x="1389520" y="3085311"/>
                  </a:cubicBezTo>
                  <a:cubicBezTo>
                    <a:pt x="1362458" y="3146252"/>
                    <a:pt x="1332260" y="3205830"/>
                    <a:pt x="1302403" y="3265544"/>
                  </a:cubicBezTo>
                  <a:cubicBezTo>
                    <a:pt x="1271592" y="3327099"/>
                    <a:pt x="1239826" y="3388313"/>
                    <a:pt x="1226942" y="3456616"/>
                  </a:cubicBezTo>
                  <a:cubicBezTo>
                    <a:pt x="1221012" y="3488109"/>
                    <a:pt x="1219853" y="3520557"/>
                    <a:pt x="1216376" y="3554231"/>
                  </a:cubicBezTo>
                  <a:cubicBezTo>
                    <a:pt x="1180657" y="3540052"/>
                    <a:pt x="1142620" y="3525260"/>
                    <a:pt x="1104992" y="3509445"/>
                  </a:cubicBezTo>
                  <a:cubicBezTo>
                    <a:pt x="1101379" y="3507946"/>
                    <a:pt x="1097766" y="3499493"/>
                    <a:pt x="1098584" y="3495130"/>
                  </a:cubicBezTo>
                  <a:cubicBezTo>
                    <a:pt x="1105401" y="3459002"/>
                    <a:pt x="1108195" y="3420965"/>
                    <a:pt x="1122033" y="3387563"/>
                  </a:cubicBezTo>
                  <a:cubicBezTo>
                    <a:pt x="1147596" y="3325599"/>
                    <a:pt x="1179839" y="3266362"/>
                    <a:pt x="1209083" y="3205830"/>
                  </a:cubicBezTo>
                  <a:cubicBezTo>
                    <a:pt x="1229328" y="3163975"/>
                    <a:pt x="1251005" y="3122734"/>
                    <a:pt x="1269069" y="3079994"/>
                  </a:cubicBezTo>
                  <a:cubicBezTo>
                    <a:pt x="1301040" y="3004260"/>
                    <a:pt x="1297154" y="2927981"/>
                    <a:pt x="1260549" y="2855384"/>
                  </a:cubicBezTo>
                  <a:cubicBezTo>
                    <a:pt x="1235122" y="2804940"/>
                    <a:pt x="1203902" y="2757360"/>
                    <a:pt x="1175204" y="2708552"/>
                  </a:cubicBezTo>
                  <a:cubicBezTo>
                    <a:pt x="1153390" y="2671537"/>
                    <a:pt x="1130145" y="2635273"/>
                    <a:pt x="1109832" y="2597372"/>
                  </a:cubicBezTo>
                  <a:cubicBezTo>
                    <a:pt x="1055434" y="2495803"/>
                    <a:pt x="1065523" y="2398938"/>
                    <a:pt x="1134440" y="2307526"/>
                  </a:cubicBezTo>
                  <a:cubicBezTo>
                    <a:pt x="1172545" y="2257014"/>
                    <a:pt x="1211673" y="2207252"/>
                    <a:pt x="1248619" y="2155855"/>
                  </a:cubicBezTo>
                  <a:cubicBezTo>
                    <a:pt x="1275682" y="2118226"/>
                    <a:pt x="1295450" y="2076576"/>
                    <a:pt x="1302199" y="2030018"/>
                  </a:cubicBezTo>
                  <a:cubicBezTo>
                    <a:pt x="1309629" y="1978620"/>
                    <a:pt x="1305811" y="1927427"/>
                    <a:pt x="1291087" y="1878211"/>
                  </a:cubicBezTo>
                  <a:cubicBezTo>
                    <a:pt x="1272273" y="1815361"/>
                    <a:pt x="1249710" y="1753601"/>
                    <a:pt x="1227351" y="1691910"/>
                  </a:cubicBezTo>
                  <a:cubicBezTo>
                    <a:pt x="1196949" y="1607792"/>
                    <a:pt x="1183588" y="1521834"/>
                    <a:pt x="1192859" y="1432535"/>
                  </a:cubicBezTo>
                  <a:cubicBezTo>
                    <a:pt x="1204106" y="1324354"/>
                    <a:pt x="1246370" y="1228920"/>
                    <a:pt x="1310992" y="1142621"/>
                  </a:cubicBezTo>
                  <a:cubicBezTo>
                    <a:pt x="1324557" y="1124557"/>
                    <a:pt x="1338327" y="1106697"/>
                    <a:pt x="1352029" y="1088769"/>
                  </a:cubicBezTo>
                  <a:cubicBezTo>
                    <a:pt x="1350938" y="1087406"/>
                    <a:pt x="1349847" y="1086111"/>
                    <a:pt x="1348757" y="1084747"/>
                  </a:cubicBezTo>
                  <a:cubicBezTo>
                    <a:pt x="1332397" y="1095927"/>
                    <a:pt x="1314878" y="1105811"/>
                    <a:pt x="1299881" y="1118558"/>
                  </a:cubicBezTo>
                  <a:cubicBezTo>
                    <a:pt x="1204447" y="1199881"/>
                    <a:pt x="1145551" y="1303359"/>
                    <a:pt x="1118557" y="1425105"/>
                  </a:cubicBezTo>
                  <a:cubicBezTo>
                    <a:pt x="1093062" y="1540034"/>
                    <a:pt x="1111672" y="1650942"/>
                    <a:pt x="1150050" y="1760282"/>
                  </a:cubicBezTo>
                  <a:cubicBezTo>
                    <a:pt x="1168455" y="1812634"/>
                    <a:pt x="1185769" y="1865532"/>
                    <a:pt x="1199675" y="1919247"/>
                  </a:cubicBezTo>
                  <a:cubicBezTo>
                    <a:pt x="1221148" y="2002138"/>
                    <a:pt x="1197903" y="2076099"/>
                    <a:pt x="1147460" y="2143039"/>
                  </a:cubicBezTo>
                  <a:cubicBezTo>
                    <a:pt x="1110581" y="2191983"/>
                    <a:pt x="1073158" y="2240518"/>
                    <a:pt x="1037302" y="2290143"/>
                  </a:cubicBezTo>
                  <a:cubicBezTo>
                    <a:pt x="1008126" y="2330566"/>
                    <a:pt x="984813" y="2374398"/>
                    <a:pt x="975679" y="2424160"/>
                  </a:cubicBezTo>
                  <a:cubicBezTo>
                    <a:pt x="964704" y="2484078"/>
                    <a:pt x="974929" y="2541952"/>
                    <a:pt x="1002060" y="2595190"/>
                  </a:cubicBezTo>
                  <a:cubicBezTo>
                    <a:pt x="1032598" y="2655041"/>
                    <a:pt x="1068250" y="2712233"/>
                    <a:pt x="1101583" y="2770584"/>
                  </a:cubicBezTo>
                  <a:cubicBezTo>
                    <a:pt x="1115626" y="2795192"/>
                    <a:pt x="1129736" y="2819732"/>
                    <a:pt x="1143302" y="2844613"/>
                  </a:cubicBezTo>
                  <a:cubicBezTo>
                    <a:pt x="1183929" y="2919120"/>
                    <a:pt x="1186587" y="2995262"/>
                    <a:pt x="1150186" y="3071814"/>
                  </a:cubicBezTo>
                  <a:cubicBezTo>
                    <a:pt x="1121556" y="3132073"/>
                    <a:pt x="1090949" y="3191379"/>
                    <a:pt x="1061433" y="3251229"/>
                  </a:cubicBezTo>
                  <a:cubicBezTo>
                    <a:pt x="1034098" y="3306581"/>
                    <a:pt x="1008331" y="3362546"/>
                    <a:pt x="998174" y="3424237"/>
                  </a:cubicBezTo>
                  <a:cubicBezTo>
                    <a:pt x="996470" y="3434598"/>
                    <a:pt x="995447" y="3445096"/>
                    <a:pt x="993811" y="3458184"/>
                  </a:cubicBezTo>
                  <a:cubicBezTo>
                    <a:pt x="960205" y="3439438"/>
                    <a:pt x="928235" y="3422055"/>
                    <a:pt x="896878" y="3403650"/>
                  </a:cubicBezTo>
                  <a:cubicBezTo>
                    <a:pt x="893674" y="3401742"/>
                    <a:pt x="892583" y="3393221"/>
                    <a:pt x="893265" y="3388176"/>
                  </a:cubicBezTo>
                  <a:cubicBezTo>
                    <a:pt x="901104" y="3331257"/>
                    <a:pt x="928371" y="3282245"/>
                    <a:pt x="956456" y="3233437"/>
                  </a:cubicBezTo>
                  <a:cubicBezTo>
                    <a:pt x="987744" y="3179108"/>
                    <a:pt x="1021419" y="3125870"/>
                    <a:pt x="1048413" y="3069496"/>
                  </a:cubicBezTo>
                  <a:cubicBezTo>
                    <a:pt x="1086314" y="2990422"/>
                    <a:pt x="1076702" y="2912235"/>
                    <a:pt x="1030962" y="2838069"/>
                  </a:cubicBezTo>
                  <a:cubicBezTo>
                    <a:pt x="1029394" y="2835547"/>
                    <a:pt x="1027486" y="2833229"/>
                    <a:pt x="1025509" y="2830980"/>
                  </a:cubicBezTo>
                  <a:cubicBezTo>
                    <a:pt x="1025032" y="2830435"/>
                    <a:pt x="1023668" y="2830571"/>
                    <a:pt x="1022714" y="2830366"/>
                  </a:cubicBezTo>
                  <a:cubicBezTo>
                    <a:pt x="1025236" y="2848294"/>
                    <a:pt x="1028917" y="2866086"/>
                    <a:pt x="1030076" y="2884014"/>
                  </a:cubicBezTo>
                  <a:cubicBezTo>
                    <a:pt x="1033893" y="2943523"/>
                    <a:pt x="1014125" y="2996966"/>
                    <a:pt x="983109" y="3045978"/>
                  </a:cubicBezTo>
                  <a:cubicBezTo>
                    <a:pt x="955024" y="3090423"/>
                    <a:pt x="923599" y="3132755"/>
                    <a:pt x="893470" y="3175905"/>
                  </a:cubicBezTo>
                  <a:cubicBezTo>
                    <a:pt x="860681" y="3222940"/>
                    <a:pt x="829120" y="3270452"/>
                    <a:pt x="815827" y="3327440"/>
                  </a:cubicBezTo>
                  <a:cubicBezTo>
                    <a:pt x="814260" y="3334120"/>
                    <a:pt x="812692" y="3340800"/>
                    <a:pt x="810374" y="3350753"/>
                  </a:cubicBezTo>
                  <a:cubicBezTo>
                    <a:pt x="765725" y="3317692"/>
                    <a:pt x="723257" y="3286199"/>
                    <a:pt x="680380" y="3254433"/>
                  </a:cubicBezTo>
                  <a:cubicBezTo>
                    <a:pt x="701580" y="3218032"/>
                    <a:pt x="724620" y="3186743"/>
                    <a:pt x="755159" y="3161862"/>
                  </a:cubicBezTo>
                  <a:cubicBezTo>
                    <a:pt x="763475" y="3155045"/>
                    <a:pt x="764566" y="3150819"/>
                    <a:pt x="757613" y="3142639"/>
                  </a:cubicBezTo>
                  <a:cubicBezTo>
                    <a:pt x="743911" y="3126483"/>
                    <a:pt x="731164" y="3109578"/>
                    <a:pt x="715349" y="3089605"/>
                  </a:cubicBezTo>
                  <a:cubicBezTo>
                    <a:pt x="697217" y="3106170"/>
                    <a:pt x="678403" y="3121303"/>
                    <a:pt x="662179" y="3138822"/>
                  </a:cubicBezTo>
                  <a:cubicBezTo>
                    <a:pt x="645751" y="3156545"/>
                    <a:pt x="631845" y="3176586"/>
                    <a:pt x="615008" y="3198059"/>
                  </a:cubicBezTo>
                  <a:cubicBezTo>
                    <a:pt x="580651" y="3165066"/>
                    <a:pt x="546159" y="3131937"/>
                    <a:pt x="511189" y="3098331"/>
                  </a:cubicBezTo>
                  <a:cubicBezTo>
                    <a:pt x="549295" y="3051295"/>
                    <a:pt x="582628" y="3001329"/>
                    <a:pt x="645001" y="2981356"/>
                  </a:cubicBezTo>
                  <a:cubicBezTo>
                    <a:pt x="631231" y="2956407"/>
                    <a:pt x="617939" y="2932344"/>
                    <a:pt x="603896" y="2906986"/>
                  </a:cubicBezTo>
                  <a:cubicBezTo>
                    <a:pt x="535048" y="2925255"/>
                    <a:pt x="494693" y="2978970"/>
                    <a:pt x="448817" y="3031118"/>
                  </a:cubicBezTo>
                  <a:cubicBezTo>
                    <a:pt x="418550" y="2994103"/>
                    <a:pt x="389034" y="2957975"/>
                    <a:pt x="358904" y="2921096"/>
                  </a:cubicBezTo>
                  <a:cubicBezTo>
                    <a:pt x="394351" y="2888785"/>
                    <a:pt x="426799" y="2855861"/>
                    <a:pt x="462995" y="2827776"/>
                  </a:cubicBezTo>
                  <a:cubicBezTo>
                    <a:pt x="481809" y="2813120"/>
                    <a:pt x="507031" y="2806440"/>
                    <a:pt x="529799" y="2797169"/>
                  </a:cubicBezTo>
                  <a:cubicBezTo>
                    <a:pt x="542819" y="2791920"/>
                    <a:pt x="552839" y="2794715"/>
                    <a:pt x="556929" y="2810734"/>
                  </a:cubicBezTo>
                  <a:cubicBezTo>
                    <a:pt x="559792" y="2821845"/>
                    <a:pt x="565587" y="2832275"/>
                    <a:pt x="570086" y="2842977"/>
                  </a:cubicBezTo>
                  <a:cubicBezTo>
                    <a:pt x="584537" y="2877674"/>
                    <a:pt x="601170" y="2887081"/>
                    <a:pt x="638184" y="2884900"/>
                  </a:cubicBezTo>
                  <a:cubicBezTo>
                    <a:pt x="721075" y="2880060"/>
                    <a:pt x="794218" y="2847681"/>
                    <a:pt x="862385" y="2803645"/>
                  </a:cubicBezTo>
                  <a:cubicBezTo>
                    <a:pt x="895378" y="2782309"/>
                    <a:pt x="924895" y="2755587"/>
                    <a:pt x="956251" y="2731661"/>
                  </a:cubicBezTo>
                  <a:cubicBezTo>
                    <a:pt x="965658" y="2724503"/>
                    <a:pt x="965931" y="2718095"/>
                    <a:pt x="960546" y="2707530"/>
                  </a:cubicBezTo>
                  <a:cubicBezTo>
                    <a:pt x="940709" y="2668334"/>
                    <a:pt x="921009" y="2628933"/>
                    <a:pt x="903490" y="2588646"/>
                  </a:cubicBezTo>
                  <a:cubicBezTo>
                    <a:pt x="860818" y="2490759"/>
                    <a:pt x="871452" y="2398256"/>
                    <a:pt x="935051" y="2312230"/>
                  </a:cubicBezTo>
                  <a:cubicBezTo>
                    <a:pt x="975679" y="2257287"/>
                    <a:pt x="1017056" y="2202890"/>
                    <a:pt x="1057002" y="2147402"/>
                  </a:cubicBezTo>
                  <a:cubicBezTo>
                    <a:pt x="1081679" y="2113182"/>
                    <a:pt x="1102265" y="2076304"/>
                    <a:pt x="1110172" y="2034313"/>
                  </a:cubicBezTo>
                  <a:cubicBezTo>
                    <a:pt x="1119307" y="1985710"/>
                    <a:pt x="1114058" y="1937175"/>
                    <a:pt x="1102060" y="1889867"/>
                  </a:cubicBezTo>
                  <a:cubicBezTo>
                    <a:pt x="1087200" y="1831175"/>
                    <a:pt x="1068454" y="1773438"/>
                    <a:pt x="1052912" y="1714883"/>
                  </a:cubicBezTo>
                  <a:cubicBezTo>
                    <a:pt x="1010240" y="1554213"/>
                    <a:pt x="1037779" y="1404041"/>
                    <a:pt x="1123669" y="1263617"/>
                  </a:cubicBezTo>
                  <a:cubicBezTo>
                    <a:pt x="1142893" y="1232192"/>
                    <a:pt x="1165592" y="1202813"/>
                    <a:pt x="1186656" y="1172478"/>
                  </a:cubicBezTo>
                  <a:cubicBezTo>
                    <a:pt x="1188632" y="1169615"/>
                    <a:pt x="1190473" y="1166684"/>
                    <a:pt x="1190609" y="1161094"/>
                  </a:cubicBezTo>
                  <a:cubicBezTo>
                    <a:pt x="1185088" y="1164366"/>
                    <a:pt x="1179089" y="1167025"/>
                    <a:pt x="1174113" y="1170979"/>
                  </a:cubicBezTo>
                  <a:cubicBezTo>
                    <a:pt x="1092176" y="1235260"/>
                    <a:pt x="1036893" y="1318765"/>
                    <a:pt x="999606" y="1414880"/>
                  </a:cubicBezTo>
                  <a:cubicBezTo>
                    <a:pt x="966749" y="1499543"/>
                    <a:pt x="957342" y="1586729"/>
                    <a:pt x="968317" y="1677118"/>
                  </a:cubicBezTo>
                  <a:cubicBezTo>
                    <a:pt x="976701" y="1746376"/>
                    <a:pt x="999197" y="1811816"/>
                    <a:pt x="1015625" y="1878960"/>
                  </a:cubicBezTo>
                  <a:cubicBezTo>
                    <a:pt x="1023396" y="1910726"/>
                    <a:pt x="1028440" y="1943310"/>
                    <a:pt x="1032598" y="1975826"/>
                  </a:cubicBezTo>
                  <a:cubicBezTo>
                    <a:pt x="1038733" y="2024292"/>
                    <a:pt x="1017738" y="2064988"/>
                    <a:pt x="990539" y="2102343"/>
                  </a:cubicBezTo>
                  <a:cubicBezTo>
                    <a:pt x="948208" y="2160422"/>
                    <a:pt x="903558" y="2216864"/>
                    <a:pt x="861227" y="2274942"/>
                  </a:cubicBezTo>
                  <a:cubicBezTo>
                    <a:pt x="829802" y="2318092"/>
                    <a:pt x="803285" y="2364241"/>
                    <a:pt x="794832" y="2418161"/>
                  </a:cubicBezTo>
                  <a:cubicBezTo>
                    <a:pt x="792514" y="2433021"/>
                    <a:pt x="794355" y="2448495"/>
                    <a:pt x="792582" y="2463492"/>
                  </a:cubicBezTo>
                  <a:cubicBezTo>
                    <a:pt x="791764" y="2470581"/>
                    <a:pt x="788765" y="2479239"/>
                    <a:pt x="783653" y="2483601"/>
                  </a:cubicBezTo>
                  <a:cubicBezTo>
                    <a:pt x="701443" y="2554222"/>
                    <a:pt x="606964" y="2594304"/>
                    <a:pt x="497760" y="2596895"/>
                  </a:cubicBezTo>
                  <a:cubicBezTo>
                    <a:pt x="495784" y="2596895"/>
                    <a:pt x="493875" y="2597508"/>
                    <a:pt x="489444" y="2598258"/>
                  </a:cubicBezTo>
                  <a:cubicBezTo>
                    <a:pt x="498647" y="2632750"/>
                    <a:pt x="507645" y="2666629"/>
                    <a:pt x="517597" y="2703985"/>
                  </a:cubicBezTo>
                  <a:cubicBezTo>
                    <a:pt x="422504" y="2707870"/>
                    <a:pt x="371515" y="2784013"/>
                    <a:pt x="301849" y="2835479"/>
                  </a:cubicBezTo>
                  <a:cubicBezTo>
                    <a:pt x="275332" y="2791170"/>
                    <a:pt x="249837" y="2748566"/>
                    <a:pt x="222979" y="2703712"/>
                  </a:cubicBezTo>
                  <a:cubicBezTo>
                    <a:pt x="273968" y="2695260"/>
                    <a:pt x="306211" y="2662130"/>
                    <a:pt x="340227" y="2632137"/>
                  </a:cubicBezTo>
                  <a:cubicBezTo>
                    <a:pt x="380377" y="2596758"/>
                    <a:pt x="425026" y="2573582"/>
                    <a:pt x="480173" y="2576172"/>
                  </a:cubicBezTo>
                  <a:cubicBezTo>
                    <a:pt x="482082" y="2576240"/>
                    <a:pt x="483991" y="2575422"/>
                    <a:pt x="486990" y="2574809"/>
                  </a:cubicBezTo>
                  <a:cubicBezTo>
                    <a:pt x="482423" y="2549655"/>
                    <a:pt x="478128" y="2524842"/>
                    <a:pt x="473493" y="2500166"/>
                  </a:cubicBezTo>
                  <a:cubicBezTo>
                    <a:pt x="467971" y="2471058"/>
                    <a:pt x="467835" y="2470718"/>
                    <a:pt x="437637" y="2472081"/>
                  </a:cubicBezTo>
                  <a:cubicBezTo>
                    <a:pt x="383717" y="2474467"/>
                    <a:pt x="338727" y="2498052"/>
                    <a:pt x="297350" y="2530841"/>
                  </a:cubicBezTo>
                  <a:cubicBezTo>
                    <a:pt x="274786" y="2548769"/>
                    <a:pt x="251132" y="2565333"/>
                    <a:pt x="227956" y="2582443"/>
                  </a:cubicBezTo>
                  <a:cubicBezTo>
                    <a:pt x="225502" y="2584216"/>
                    <a:pt x="222775" y="2585579"/>
                    <a:pt x="220048" y="2586942"/>
                  </a:cubicBezTo>
                  <a:cubicBezTo>
                    <a:pt x="179762" y="2607256"/>
                    <a:pt x="173081" y="2605143"/>
                    <a:pt x="155971" y="2564652"/>
                  </a:cubicBezTo>
                  <a:cubicBezTo>
                    <a:pt x="142747" y="2533499"/>
                    <a:pt x="130341" y="2501938"/>
                    <a:pt x="117662" y="2470581"/>
                  </a:cubicBezTo>
                  <a:cubicBezTo>
                    <a:pt x="116230" y="2466968"/>
                    <a:pt x="115344" y="2463083"/>
                    <a:pt x="113844" y="2457970"/>
                  </a:cubicBezTo>
                  <a:cubicBezTo>
                    <a:pt x="175876" y="2461447"/>
                    <a:pt x="224956" y="2433021"/>
                    <a:pt x="272673" y="2400233"/>
                  </a:cubicBezTo>
                  <a:cubicBezTo>
                    <a:pt x="309688" y="2374739"/>
                    <a:pt x="346021" y="2347335"/>
                    <a:pt x="390534" y="2335747"/>
                  </a:cubicBezTo>
                  <a:cubicBezTo>
                    <a:pt x="411393" y="2330294"/>
                    <a:pt x="432934" y="2327772"/>
                    <a:pt x="456724" y="2323477"/>
                  </a:cubicBezTo>
                  <a:lnTo>
                    <a:pt x="456724" y="2204662"/>
                  </a:lnTo>
                  <a:cubicBezTo>
                    <a:pt x="430889" y="2201663"/>
                    <a:pt x="404781" y="2205412"/>
                    <a:pt x="378809" y="2212092"/>
                  </a:cubicBezTo>
                  <a:cubicBezTo>
                    <a:pt x="331365" y="2224294"/>
                    <a:pt x="290942" y="2250198"/>
                    <a:pt x="250587" y="2276442"/>
                  </a:cubicBezTo>
                  <a:cubicBezTo>
                    <a:pt x="214527" y="2299823"/>
                    <a:pt x="178535" y="2323682"/>
                    <a:pt x="135521" y="2333020"/>
                  </a:cubicBezTo>
                  <a:cubicBezTo>
                    <a:pt x="134022" y="2333361"/>
                    <a:pt x="132658" y="2334043"/>
                    <a:pt x="131159" y="2334384"/>
                  </a:cubicBezTo>
                  <a:cubicBezTo>
                    <a:pt x="76148" y="2345631"/>
                    <a:pt x="72262" y="2343382"/>
                    <a:pt x="58697" y="2289871"/>
                  </a:cubicBezTo>
                  <a:cubicBezTo>
                    <a:pt x="50790" y="2258582"/>
                    <a:pt x="43564" y="2227157"/>
                    <a:pt x="35589" y="2194028"/>
                  </a:cubicBezTo>
                  <a:cubicBezTo>
                    <a:pt x="53721" y="2194028"/>
                    <a:pt x="70149" y="2194369"/>
                    <a:pt x="86509" y="2194028"/>
                  </a:cubicBezTo>
                  <a:cubicBezTo>
                    <a:pt x="143360" y="2192596"/>
                    <a:pt x="193531" y="2170647"/>
                    <a:pt x="241930" y="2143107"/>
                  </a:cubicBezTo>
                  <a:cubicBezTo>
                    <a:pt x="279285" y="2121907"/>
                    <a:pt x="316573" y="2100367"/>
                    <a:pt x="354746" y="2080734"/>
                  </a:cubicBezTo>
                  <a:cubicBezTo>
                    <a:pt x="388898" y="2063147"/>
                    <a:pt x="426049" y="2055717"/>
                    <a:pt x="464359" y="2053263"/>
                  </a:cubicBezTo>
                  <a:cubicBezTo>
                    <a:pt x="468858" y="2052991"/>
                    <a:pt x="476015" y="2048287"/>
                    <a:pt x="476969" y="2044402"/>
                  </a:cubicBezTo>
                  <a:cubicBezTo>
                    <a:pt x="486922" y="2003160"/>
                    <a:pt x="495920" y="1961715"/>
                    <a:pt x="505122" y="1920338"/>
                  </a:cubicBezTo>
                  <a:cubicBezTo>
                    <a:pt x="505395" y="1918974"/>
                    <a:pt x="504850" y="1917407"/>
                    <a:pt x="504168" y="1912362"/>
                  </a:cubicBezTo>
                  <a:cubicBezTo>
                    <a:pt x="483377" y="1913862"/>
                    <a:pt x="462382" y="1914407"/>
                    <a:pt x="441727" y="1917066"/>
                  </a:cubicBezTo>
                  <a:cubicBezTo>
                    <a:pt x="379695" y="1925041"/>
                    <a:pt x="325571" y="1953535"/>
                    <a:pt x="272332" y="1984142"/>
                  </a:cubicBezTo>
                  <a:cubicBezTo>
                    <a:pt x="227206" y="2010114"/>
                    <a:pt x="182420" y="2036903"/>
                    <a:pt x="131295" y="2050332"/>
                  </a:cubicBezTo>
                  <a:cubicBezTo>
                    <a:pt x="92508" y="2060557"/>
                    <a:pt x="53585" y="2060830"/>
                    <a:pt x="12684" y="2055445"/>
                  </a:cubicBezTo>
                  <a:cubicBezTo>
                    <a:pt x="8867" y="2013045"/>
                    <a:pt x="5118" y="1971940"/>
                    <a:pt x="1573" y="1932812"/>
                  </a:cubicBezTo>
                  <a:cubicBezTo>
                    <a:pt x="35861" y="1930699"/>
                    <a:pt x="68581" y="1930426"/>
                    <a:pt x="100824" y="1926336"/>
                  </a:cubicBezTo>
                  <a:cubicBezTo>
                    <a:pt x="159925" y="1918906"/>
                    <a:pt x="212550" y="1892866"/>
                    <a:pt x="265107" y="1866418"/>
                  </a:cubicBezTo>
                  <a:cubicBezTo>
                    <a:pt x="313846" y="1841946"/>
                    <a:pt x="362858" y="1817815"/>
                    <a:pt x="413302" y="1797296"/>
                  </a:cubicBezTo>
                  <a:cubicBezTo>
                    <a:pt x="451952" y="1781550"/>
                    <a:pt x="493670" y="1777664"/>
                    <a:pt x="535661" y="1782027"/>
                  </a:cubicBezTo>
                  <a:cubicBezTo>
                    <a:pt x="543023" y="1782777"/>
                    <a:pt x="549840" y="1784140"/>
                    <a:pt x="554339" y="1774256"/>
                  </a:cubicBezTo>
                  <a:cubicBezTo>
                    <a:pt x="575675" y="1727902"/>
                    <a:pt x="597966" y="1681958"/>
                    <a:pt x="619847" y="1635877"/>
                  </a:cubicBezTo>
                  <a:cubicBezTo>
                    <a:pt x="620870" y="1633696"/>
                    <a:pt x="621211" y="1631174"/>
                    <a:pt x="622029" y="1628038"/>
                  </a:cubicBezTo>
                  <a:cubicBezTo>
                    <a:pt x="552703" y="1613927"/>
                    <a:pt x="484604" y="1617813"/>
                    <a:pt x="420186" y="1643375"/>
                  </a:cubicBezTo>
                  <a:cubicBezTo>
                    <a:pt x="360200" y="1667234"/>
                    <a:pt x="302803" y="1697636"/>
                    <a:pt x="244520" y="1725653"/>
                  </a:cubicBezTo>
                  <a:cubicBezTo>
                    <a:pt x="198303" y="1747875"/>
                    <a:pt x="151336" y="1768121"/>
                    <a:pt x="99802" y="1773165"/>
                  </a:cubicBezTo>
                  <a:cubicBezTo>
                    <a:pt x="70217" y="1776028"/>
                    <a:pt x="40292" y="1774529"/>
                    <a:pt x="10435" y="1775210"/>
                  </a:cubicBezTo>
                  <a:cubicBezTo>
                    <a:pt x="-199" y="1775415"/>
                    <a:pt x="-335" y="1768666"/>
                    <a:pt x="142" y="1761032"/>
                  </a:cubicBezTo>
                  <a:cubicBezTo>
                    <a:pt x="3346" y="1713042"/>
                    <a:pt x="4913" y="1664916"/>
                    <a:pt x="10026" y="1617199"/>
                  </a:cubicBezTo>
                  <a:cubicBezTo>
                    <a:pt x="20660" y="1518085"/>
                    <a:pt x="39610" y="1420401"/>
                    <a:pt x="66809" y="1324422"/>
                  </a:cubicBezTo>
                  <a:cubicBezTo>
                    <a:pt x="94962" y="1225035"/>
                    <a:pt x="130204" y="1128238"/>
                    <a:pt x="175126" y="1035258"/>
                  </a:cubicBezTo>
                  <a:cubicBezTo>
                    <a:pt x="327002" y="720804"/>
                    <a:pt x="550726" y="469882"/>
                    <a:pt x="845139" y="282354"/>
                  </a:cubicBezTo>
                  <a:cubicBezTo>
                    <a:pt x="1028849" y="165380"/>
                    <a:pt x="1227828" y="85216"/>
                    <a:pt x="1440918" y="40089"/>
                  </a:cubicBezTo>
                  <a:cubicBezTo>
                    <a:pt x="1577389" y="10641"/>
                    <a:pt x="1715836" y="-2583"/>
                    <a:pt x="1855578" y="416"/>
                  </a:cubicBezTo>
                  <a:cubicBezTo>
                    <a:pt x="1987072" y="3279"/>
                    <a:pt x="2116862" y="19503"/>
                    <a:pt x="2245016" y="50246"/>
                  </a:cubicBezTo>
                  <a:cubicBezTo>
                    <a:pt x="2350061" y="75400"/>
                    <a:pt x="2452107" y="109006"/>
                    <a:pt x="2550949" y="152224"/>
                  </a:cubicBezTo>
                  <a:cubicBezTo>
                    <a:pt x="2637180" y="189920"/>
                    <a:pt x="2719799" y="234365"/>
                    <a:pt x="2799418" y="284740"/>
                  </a:cubicBezTo>
                  <a:cubicBezTo>
                    <a:pt x="2875219" y="332730"/>
                    <a:pt x="2946794" y="386241"/>
                    <a:pt x="3014621" y="444660"/>
                  </a:cubicBezTo>
                  <a:cubicBezTo>
                    <a:pt x="3077198" y="498580"/>
                    <a:pt x="3135412" y="556863"/>
                    <a:pt x="3190082" y="618963"/>
                  </a:cubicBezTo>
                  <a:cubicBezTo>
                    <a:pt x="3309920" y="754888"/>
                    <a:pt x="3407262" y="905264"/>
                    <a:pt x="3482450" y="1070023"/>
                  </a:cubicBezTo>
                  <a:cubicBezTo>
                    <a:pt x="3549118" y="1216105"/>
                    <a:pt x="3596289" y="1368254"/>
                    <a:pt x="3621306" y="1527014"/>
                  </a:cubicBezTo>
                  <a:cubicBezTo>
                    <a:pt x="3628464" y="1572414"/>
                    <a:pt x="3633508" y="1618154"/>
                    <a:pt x="3639711" y="1663689"/>
                  </a:cubicBezTo>
                  <a:cubicBezTo>
                    <a:pt x="3640257" y="1667575"/>
                    <a:pt x="3641756" y="1671324"/>
                    <a:pt x="3642779" y="1675141"/>
                  </a:cubicBezTo>
                  <a:lnTo>
                    <a:pt x="3642779" y="1775483"/>
                  </a:lnTo>
                  <a:cubicBezTo>
                    <a:pt x="3555661" y="1786867"/>
                    <a:pt x="3475497" y="1764713"/>
                    <a:pt x="3398741" y="1725517"/>
                  </a:cubicBezTo>
                  <a:cubicBezTo>
                    <a:pt x="3362749" y="1707111"/>
                    <a:pt x="3326757" y="1688638"/>
                    <a:pt x="3290560" y="1670574"/>
                  </a:cubicBezTo>
                  <a:cubicBezTo>
                    <a:pt x="3220008" y="1635264"/>
                    <a:pt x="3145774" y="1617063"/>
                    <a:pt x="3066496" y="1623130"/>
                  </a:cubicBezTo>
                  <a:cubicBezTo>
                    <a:pt x="3052180" y="1624221"/>
                    <a:pt x="3037934" y="1626675"/>
                    <a:pt x="3024028" y="1628447"/>
                  </a:cubicBezTo>
                  <a:cubicBezTo>
                    <a:pt x="3047272" y="1679163"/>
                    <a:pt x="3069359" y="1727834"/>
                    <a:pt x="3092126" y="1776233"/>
                  </a:cubicBezTo>
                  <a:cubicBezTo>
                    <a:pt x="3093762" y="1779641"/>
                    <a:pt x="3100647" y="1782027"/>
                    <a:pt x="3105214" y="1782300"/>
                  </a:cubicBezTo>
                  <a:cubicBezTo>
                    <a:pt x="3134390" y="1784276"/>
                    <a:pt x="3163974" y="1783254"/>
                    <a:pt x="3192809" y="1787549"/>
                  </a:cubicBezTo>
                  <a:cubicBezTo>
                    <a:pt x="3247138" y="1795592"/>
                    <a:pt x="3294787" y="1821973"/>
                    <a:pt x="3343117" y="1846445"/>
                  </a:cubicBezTo>
                  <a:cubicBezTo>
                    <a:pt x="3385449" y="1867849"/>
                    <a:pt x="3427644" y="1890071"/>
                    <a:pt x="3471680" y="1907590"/>
                  </a:cubicBezTo>
                  <a:cubicBezTo>
                    <a:pt x="3526350" y="1929336"/>
                    <a:pt x="3583883" y="1937311"/>
                    <a:pt x="3642779" y="1927632"/>
                  </a:cubicBezTo>
                  <a:lnTo>
                    <a:pt x="3642779" y="1982370"/>
                  </a:lnTo>
                  <a:close/>
                  <a:moveTo>
                    <a:pt x="973361" y="710443"/>
                  </a:moveTo>
                  <a:cubicBezTo>
                    <a:pt x="973361" y="713919"/>
                    <a:pt x="973020" y="715146"/>
                    <a:pt x="973361" y="715828"/>
                  </a:cubicBezTo>
                  <a:cubicBezTo>
                    <a:pt x="974929" y="718418"/>
                    <a:pt x="976633" y="720872"/>
                    <a:pt x="978474" y="723258"/>
                  </a:cubicBezTo>
                  <a:cubicBezTo>
                    <a:pt x="1053321" y="821214"/>
                    <a:pt x="1119170" y="924760"/>
                    <a:pt x="1171318" y="1036690"/>
                  </a:cubicBezTo>
                  <a:cubicBezTo>
                    <a:pt x="1184133" y="1064229"/>
                    <a:pt x="1191904" y="1066615"/>
                    <a:pt x="1219853" y="1052913"/>
                  </a:cubicBezTo>
                  <a:cubicBezTo>
                    <a:pt x="1385567" y="971931"/>
                    <a:pt x="1560756" y="926259"/>
                    <a:pt x="1744738" y="916102"/>
                  </a:cubicBezTo>
                  <a:cubicBezTo>
                    <a:pt x="1835809" y="911058"/>
                    <a:pt x="1926949" y="914398"/>
                    <a:pt x="2017406" y="928032"/>
                  </a:cubicBezTo>
                  <a:cubicBezTo>
                    <a:pt x="2158512" y="949231"/>
                    <a:pt x="2293346" y="990541"/>
                    <a:pt x="2421364" y="1053936"/>
                  </a:cubicBezTo>
                  <a:cubicBezTo>
                    <a:pt x="2446790" y="1066547"/>
                    <a:pt x="2455447" y="1063343"/>
                    <a:pt x="2467308" y="1037167"/>
                  </a:cubicBezTo>
                  <a:cubicBezTo>
                    <a:pt x="2514821" y="932599"/>
                    <a:pt x="2575762" y="836143"/>
                    <a:pt x="2644678" y="744526"/>
                  </a:cubicBezTo>
                  <a:cubicBezTo>
                    <a:pt x="2652381" y="734301"/>
                    <a:pt x="2659812" y="723803"/>
                    <a:pt x="2669832" y="710034"/>
                  </a:cubicBezTo>
                  <a:cubicBezTo>
                    <a:pt x="2541201" y="719304"/>
                    <a:pt x="2428453" y="758500"/>
                    <a:pt x="2326475" y="837574"/>
                  </a:cubicBezTo>
                  <a:cubicBezTo>
                    <a:pt x="2365126" y="728030"/>
                    <a:pt x="2416728" y="630074"/>
                    <a:pt x="2480601" y="534572"/>
                  </a:cubicBezTo>
                  <a:cubicBezTo>
                    <a:pt x="2318227" y="552159"/>
                    <a:pt x="2176372" y="605397"/>
                    <a:pt x="2060351" y="720191"/>
                  </a:cubicBezTo>
                  <a:cubicBezTo>
                    <a:pt x="2034243" y="651819"/>
                    <a:pt x="2009090" y="585629"/>
                    <a:pt x="1983527" y="519643"/>
                  </a:cubicBezTo>
                  <a:cubicBezTo>
                    <a:pt x="1979983" y="510577"/>
                    <a:pt x="1985163" y="506692"/>
                    <a:pt x="1990480" y="501988"/>
                  </a:cubicBezTo>
                  <a:cubicBezTo>
                    <a:pt x="2040515" y="457748"/>
                    <a:pt x="2090617" y="413508"/>
                    <a:pt x="2140584" y="369199"/>
                  </a:cubicBezTo>
                  <a:cubicBezTo>
                    <a:pt x="2146651" y="363814"/>
                    <a:pt x="2152172" y="357679"/>
                    <a:pt x="2160012" y="349840"/>
                  </a:cubicBezTo>
                  <a:cubicBezTo>
                    <a:pt x="2152854" y="348749"/>
                    <a:pt x="2149923" y="348135"/>
                    <a:pt x="2146924" y="347931"/>
                  </a:cubicBezTo>
                  <a:cubicBezTo>
                    <a:pt x="2075757" y="342887"/>
                    <a:pt x="2004659" y="337638"/>
                    <a:pt x="1933493" y="333139"/>
                  </a:cubicBezTo>
                  <a:cubicBezTo>
                    <a:pt x="1922518" y="332457"/>
                    <a:pt x="1916724" y="329321"/>
                    <a:pt x="1912225" y="318619"/>
                  </a:cubicBezTo>
                  <a:cubicBezTo>
                    <a:pt x="1884344" y="252361"/>
                    <a:pt x="1855646" y="186512"/>
                    <a:pt x="1827152" y="120594"/>
                  </a:cubicBezTo>
                  <a:cubicBezTo>
                    <a:pt x="1825312" y="116368"/>
                    <a:pt x="1822790" y="112414"/>
                    <a:pt x="1819518" y="106279"/>
                  </a:cubicBezTo>
                  <a:cubicBezTo>
                    <a:pt x="1816654" y="111528"/>
                    <a:pt x="1814950" y="113982"/>
                    <a:pt x="1813792" y="116709"/>
                  </a:cubicBezTo>
                  <a:cubicBezTo>
                    <a:pt x="1784616" y="184058"/>
                    <a:pt x="1755168" y="251202"/>
                    <a:pt x="1726742" y="318824"/>
                  </a:cubicBezTo>
                  <a:cubicBezTo>
                    <a:pt x="1722175" y="329730"/>
                    <a:pt x="1715972" y="332662"/>
                    <a:pt x="1705338" y="333275"/>
                  </a:cubicBezTo>
                  <a:cubicBezTo>
                    <a:pt x="1641193" y="337092"/>
                    <a:pt x="1577116" y="341387"/>
                    <a:pt x="1512971" y="345750"/>
                  </a:cubicBezTo>
                  <a:cubicBezTo>
                    <a:pt x="1502814" y="346431"/>
                    <a:pt x="1492725" y="348272"/>
                    <a:pt x="1478615" y="350112"/>
                  </a:cubicBezTo>
                  <a:cubicBezTo>
                    <a:pt x="1488022" y="359042"/>
                    <a:pt x="1494361" y="365314"/>
                    <a:pt x="1501042" y="371244"/>
                  </a:cubicBezTo>
                  <a:cubicBezTo>
                    <a:pt x="1550599" y="415280"/>
                    <a:pt x="1600156" y="459316"/>
                    <a:pt x="1650055" y="503011"/>
                  </a:cubicBezTo>
                  <a:cubicBezTo>
                    <a:pt x="1657076" y="509146"/>
                    <a:pt x="1657348" y="514463"/>
                    <a:pt x="1654213" y="522643"/>
                  </a:cubicBezTo>
                  <a:cubicBezTo>
                    <a:pt x="1635671" y="570223"/>
                    <a:pt x="1617675" y="618077"/>
                    <a:pt x="1599475" y="665793"/>
                  </a:cubicBezTo>
                  <a:cubicBezTo>
                    <a:pt x="1592726" y="683449"/>
                    <a:pt x="1585909" y="701104"/>
                    <a:pt x="1578616" y="720191"/>
                  </a:cubicBezTo>
                  <a:cubicBezTo>
                    <a:pt x="1461437" y="605806"/>
                    <a:pt x="1320195" y="552159"/>
                    <a:pt x="1158366" y="534368"/>
                  </a:cubicBezTo>
                  <a:cubicBezTo>
                    <a:pt x="1222375" y="630278"/>
                    <a:pt x="1273500" y="728439"/>
                    <a:pt x="1312492" y="837301"/>
                  </a:cubicBezTo>
                  <a:cubicBezTo>
                    <a:pt x="1210650" y="758500"/>
                    <a:pt x="1097970" y="719236"/>
                    <a:pt x="973361" y="710238"/>
                  </a:cubicBezTo>
                  <a:close/>
                  <a:moveTo>
                    <a:pt x="1748556" y="1447600"/>
                  </a:moveTo>
                  <a:cubicBezTo>
                    <a:pt x="1736286" y="1440715"/>
                    <a:pt x="1725243" y="1434921"/>
                    <a:pt x="1714472" y="1428513"/>
                  </a:cubicBezTo>
                  <a:cubicBezTo>
                    <a:pt x="1699407" y="1419515"/>
                    <a:pt x="1683661" y="1416243"/>
                    <a:pt x="1666551" y="1421697"/>
                  </a:cubicBezTo>
                  <a:cubicBezTo>
                    <a:pt x="1657417" y="1424628"/>
                    <a:pt x="1648282" y="1427491"/>
                    <a:pt x="1639080" y="1430217"/>
                  </a:cubicBezTo>
                  <a:cubicBezTo>
                    <a:pt x="1601997" y="1441329"/>
                    <a:pt x="1566346" y="1442760"/>
                    <a:pt x="1530422" y="1423196"/>
                  </a:cubicBezTo>
                  <a:cubicBezTo>
                    <a:pt x="1495043" y="1403905"/>
                    <a:pt x="1467026" y="1421219"/>
                    <a:pt x="1461437" y="1461710"/>
                  </a:cubicBezTo>
                  <a:cubicBezTo>
                    <a:pt x="1455506" y="1504656"/>
                    <a:pt x="1460210" y="1546783"/>
                    <a:pt x="1471116" y="1588024"/>
                  </a:cubicBezTo>
                  <a:cubicBezTo>
                    <a:pt x="1505132" y="1716382"/>
                    <a:pt x="1570981" y="1824222"/>
                    <a:pt x="1680866" y="1901864"/>
                  </a:cubicBezTo>
                  <a:cubicBezTo>
                    <a:pt x="1723948" y="1932335"/>
                    <a:pt x="1772278" y="1950127"/>
                    <a:pt x="1825721" y="1948491"/>
                  </a:cubicBezTo>
                  <a:cubicBezTo>
                    <a:pt x="1874528" y="1946991"/>
                    <a:pt x="1918564" y="1929336"/>
                    <a:pt x="1958510" y="1901864"/>
                  </a:cubicBezTo>
                  <a:cubicBezTo>
                    <a:pt x="2041196" y="1845150"/>
                    <a:pt x="2097434" y="1767030"/>
                    <a:pt x="2137925" y="1676709"/>
                  </a:cubicBezTo>
                  <a:cubicBezTo>
                    <a:pt x="2164238" y="1618017"/>
                    <a:pt x="2181143" y="1556531"/>
                    <a:pt x="2179507" y="1491772"/>
                  </a:cubicBezTo>
                  <a:cubicBezTo>
                    <a:pt x="2179030" y="1471799"/>
                    <a:pt x="2173304" y="1450667"/>
                    <a:pt x="2164647" y="1432603"/>
                  </a:cubicBezTo>
                  <a:cubicBezTo>
                    <a:pt x="2154967" y="1412289"/>
                    <a:pt x="2137653" y="1411608"/>
                    <a:pt x="2118021" y="1421492"/>
                  </a:cubicBezTo>
                  <a:cubicBezTo>
                    <a:pt x="2103024" y="1429059"/>
                    <a:pt x="2086255" y="1434376"/>
                    <a:pt x="2069758" y="1437239"/>
                  </a:cubicBezTo>
                  <a:cubicBezTo>
                    <a:pt x="2041605" y="1442147"/>
                    <a:pt x="2014816" y="1434989"/>
                    <a:pt x="1988504" y="1424287"/>
                  </a:cubicBezTo>
                  <a:cubicBezTo>
                    <a:pt x="1960555" y="1412903"/>
                    <a:pt x="1948421" y="1418425"/>
                    <a:pt x="1934788" y="1445487"/>
                  </a:cubicBezTo>
                  <a:cubicBezTo>
                    <a:pt x="1929812" y="1455439"/>
                    <a:pt x="1925790" y="1466073"/>
                    <a:pt x="1919314" y="1474935"/>
                  </a:cubicBezTo>
                  <a:cubicBezTo>
                    <a:pt x="1913588" y="1482774"/>
                    <a:pt x="1904999" y="1488637"/>
                    <a:pt x="1895796" y="1497021"/>
                  </a:cubicBezTo>
                  <a:cubicBezTo>
                    <a:pt x="1892320" y="1487818"/>
                    <a:pt x="1890275" y="1483251"/>
                    <a:pt x="1888775" y="1478548"/>
                  </a:cubicBezTo>
                  <a:cubicBezTo>
                    <a:pt x="1872688" y="1427423"/>
                    <a:pt x="1871870" y="1375752"/>
                    <a:pt x="1878073" y="1322582"/>
                  </a:cubicBezTo>
                  <a:cubicBezTo>
                    <a:pt x="1882981" y="1281136"/>
                    <a:pt x="1903636" y="1254824"/>
                    <a:pt x="1938810" y="1236964"/>
                  </a:cubicBezTo>
                  <a:cubicBezTo>
                    <a:pt x="2006772" y="1202472"/>
                    <a:pt x="2076575" y="1201926"/>
                    <a:pt x="2147810" y="1225853"/>
                  </a:cubicBezTo>
                  <a:cubicBezTo>
                    <a:pt x="2154354" y="1228034"/>
                    <a:pt x="2161784" y="1227625"/>
                    <a:pt x="2168873" y="1228375"/>
                  </a:cubicBezTo>
                  <a:cubicBezTo>
                    <a:pt x="2168396" y="1221149"/>
                    <a:pt x="2169419" y="1213447"/>
                    <a:pt x="2167169" y="1206834"/>
                  </a:cubicBezTo>
                  <a:cubicBezTo>
                    <a:pt x="2149582" y="1154959"/>
                    <a:pt x="2117475" y="1112832"/>
                    <a:pt x="2074735" y="1079499"/>
                  </a:cubicBezTo>
                  <a:cubicBezTo>
                    <a:pt x="1989390" y="1012968"/>
                    <a:pt x="1891706" y="987814"/>
                    <a:pt x="1784480" y="995858"/>
                  </a:cubicBezTo>
                  <a:cubicBezTo>
                    <a:pt x="1709087" y="1001516"/>
                    <a:pt x="1639966" y="1024488"/>
                    <a:pt x="1578343" y="1068524"/>
                  </a:cubicBezTo>
                  <a:cubicBezTo>
                    <a:pt x="1527218" y="1105061"/>
                    <a:pt x="1488567" y="1151483"/>
                    <a:pt x="1469685" y="1212492"/>
                  </a:cubicBezTo>
                  <a:cubicBezTo>
                    <a:pt x="1468390" y="1216787"/>
                    <a:pt x="1468253" y="1223808"/>
                    <a:pt x="1470707" y="1226194"/>
                  </a:cubicBezTo>
                  <a:cubicBezTo>
                    <a:pt x="1473229" y="1228648"/>
                    <a:pt x="1479978" y="1227966"/>
                    <a:pt x="1484545" y="1226944"/>
                  </a:cubicBezTo>
                  <a:cubicBezTo>
                    <a:pt x="1510108" y="1221286"/>
                    <a:pt x="1535193" y="1212833"/>
                    <a:pt x="1561029" y="1209629"/>
                  </a:cubicBezTo>
                  <a:cubicBezTo>
                    <a:pt x="1615971" y="1202949"/>
                    <a:pt x="1667573" y="1214674"/>
                    <a:pt x="1714609" y="1244599"/>
                  </a:cubicBezTo>
                  <a:cubicBezTo>
                    <a:pt x="1738672" y="1259936"/>
                    <a:pt x="1756872" y="1278819"/>
                    <a:pt x="1757417" y="1309835"/>
                  </a:cubicBezTo>
                  <a:cubicBezTo>
                    <a:pt x="1757622" y="1320878"/>
                    <a:pt x="1760621" y="1331853"/>
                    <a:pt x="1761439" y="1342896"/>
                  </a:cubicBezTo>
                  <a:cubicBezTo>
                    <a:pt x="1764030" y="1377865"/>
                    <a:pt x="1761644" y="1412289"/>
                    <a:pt x="1748488" y="1447532"/>
                  </a:cubicBezTo>
                  <a:close/>
                  <a:moveTo>
                    <a:pt x="598102" y="1204585"/>
                  </a:moveTo>
                  <a:cubicBezTo>
                    <a:pt x="596057" y="1194837"/>
                    <a:pt x="594694" y="1187475"/>
                    <a:pt x="592990" y="1180181"/>
                  </a:cubicBezTo>
                  <a:cubicBezTo>
                    <a:pt x="565791" y="1065388"/>
                    <a:pt x="508735" y="969477"/>
                    <a:pt x="412961" y="898652"/>
                  </a:cubicBezTo>
                  <a:cubicBezTo>
                    <a:pt x="405803" y="893335"/>
                    <a:pt x="393806" y="889722"/>
                    <a:pt x="385626" y="891767"/>
                  </a:cubicBezTo>
                  <a:cubicBezTo>
                    <a:pt x="374106" y="894630"/>
                    <a:pt x="375469" y="907445"/>
                    <a:pt x="375810" y="917738"/>
                  </a:cubicBezTo>
                  <a:cubicBezTo>
                    <a:pt x="377718" y="972476"/>
                    <a:pt x="375946" y="1026942"/>
                    <a:pt x="365244" y="1080998"/>
                  </a:cubicBezTo>
                  <a:cubicBezTo>
                    <a:pt x="342885" y="1194019"/>
                    <a:pt x="294282" y="1295588"/>
                    <a:pt x="231637" y="1391090"/>
                  </a:cubicBezTo>
                  <a:cubicBezTo>
                    <a:pt x="178398" y="1472208"/>
                    <a:pt x="116026" y="1546101"/>
                    <a:pt x="50517" y="1617472"/>
                  </a:cubicBezTo>
                  <a:cubicBezTo>
                    <a:pt x="47041" y="1621289"/>
                    <a:pt x="44109" y="1625516"/>
                    <a:pt x="40906" y="1629606"/>
                  </a:cubicBezTo>
                  <a:cubicBezTo>
                    <a:pt x="41451" y="1631242"/>
                    <a:pt x="41928" y="1632946"/>
                    <a:pt x="42473" y="1634582"/>
                  </a:cubicBezTo>
                  <a:cubicBezTo>
                    <a:pt x="66400" y="1636559"/>
                    <a:pt x="90395" y="1640308"/>
                    <a:pt x="114321" y="1640103"/>
                  </a:cubicBezTo>
                  <a:cubicBezTo>
                    <a:pt x="163197" y="1639694"/>
                    <a:pt x="208596" y="1623471"/>
                    <a:pt x="252837" y="1604384"/>
                  </a:cubicBezTo>
                  <a:cubicBezTo>
                    <a:pt x="306211" y="1581343"/>
                    <a:pt x="358700" y="1556122"/>
                    <a:pt x="412688" y="1534581"/>
                  </a:cubicBezTo>
                  <a:cubicBezTo>
                    <a:pt x="496124" y="1501247"/>
                    <a:pt x="581606" y="1490136"/>
                    <a:pt x="668996" y="1519584"/>
                  </a:cubicBezTo>
                  <a:cubicBezTo>
                    <a:pt x="678744" y="1522856"/>
                    <a:pt x="682561" y="1517744"/>
                    <a:pt x="687196" y="1511132"/>
                  </a:cubicBezTo>
                  <a:cubicBezTo>
                    <a:pt x="769065" y="1395384"/>
                    <a:pt x="864635" y="1292657"/>
                    <a:pt x="976565" y="1205335"/>
                  </a:cubicBezTo>
                  <a:cubicBezTo>
                    <a:pt x="995515" y="1190542"/>
                    <a:pt x="1014875" y="1176227"/>
                    <a:pt x="1037234" y="1159254"/>
                  </a:cubicBezTo>
                  <a:cubicBezTo>
                    <a:pt x="881268" y="1101585"/>
                    <a:pt x="737435" y="1122307"/>
                    <a:pt x="598102" y="1204721"/>
                  </a:cubicBezTo>
                  <a:close/>
                  <a:moveTo>
                    <a:pt x="3599834" y="1630833"/>
                  </a:moveTo>
                  <a:cubicBezTo>
                    <a:pt x="3594721" y="1624698"/>
                    <a:pt x="3591722" y="1620812"/>
                    <a:pt x="3588450" y="1617267"/>
                  </a:cubicBezTo>
                  <a:cubicBezTo>
                    <a:pt x="3528054" y="1551623"/>
                    <a:pt x="3470385" y="1483728"/>
                    <a:pt x="3420009" y="1409904"/>
                  </a:cubicBezTo>
                  <a:cubicBezTo>
                    <a:pt x="3317555" y="1259664"/>
                    <a:pt x="3251364" y="1097972"/>
                    <a:pt x="3262953" y="911603"/>
                  </a:cubicBezTo>
                  <a:cubicBezTo>
                    <a:pt x="3263362" y="904855"/>
                    <a:pt x="3258863" y="893607"/>
                    <a:pt x="3253955" y="891835"/>
                  </a:cubicBezTo>
                  <a:cubicBezTo>
                    <a:pt x="3247547" y="889449"/>
                    <a:pt x="3236708" y="892039"/>
                    <a:pt x="3230642" y="896470"/>
                  </a:cubicBezTo>
                  <a:cubicBezTo>
                    <a:pt x="3150886" y="953867"/>
                    <a:pt x="3096693" y="1030555"/>
                    <a:pt x="3064451" y="1122785"/>
                  </a:cubicBezTo>
                  <a:cubicBezTo>
                    <a:pt x="3055248" y="1149165"/>
                    <a:pt x="3048909" y="1176500"/>
                    <a:pt x="3041001" y="1204244"/>
                  </a:cubicBezTo>
                  <a:cubicBezTo>
                    <a:pt x="2975902" y="1163957"/>
                    <a:pt x="2905894" y="1138054"/>
                    <a:pt x="2829684" y="1129874"/>
                  </a:cubicBezTo>
                  <a:cubicBezTo>
                    <a:pt x="2753269" y="1121694"/>
                    <a:pt x="2679307" y="1129874"/>
                    <a:pt x="2604869" y="1159799"/>
                  </a:cubicBezTo>
                  <a:cubicBezTo>
                    <a:pt x="2611004" y="1164775"/>
                    <a:pt x="2614412" y="1167502"/>
                    <a:pt x="2617821" y="1170297"/>
                  </a:cubicBezTo>
                  <a:cubicBezTo>
                    <a:pt x="2665742" y="1210038"/>
                    <a:pt x="2715368" y="1247871"/>
                    <a:pt x="2761176" y="1289862"/>
                  </a:cubicBezTo>
                  <a:cubicBezTo>
                    <a:pt x="2832683" y="1355438"/>
                    <a:pt x="2894511" y="1429877"/>
                    <a:pt x="2949385" y="1509973"/>
                  </a:cubicBezTo>
                  <a:cubicBezTo>
                    <a:pt x="2955793" y="1519312"/>
                    <a:pt x="2961587" y="1520948"/>
                    <a:pt x="2973039" y="1518289"/>
                  </a:cubicBezTo>
                  <a:cubicBezTo>
                    <a:pt x="3001941" y="1511609"/>
                    <a:pt x="3031321" y="1504724"/>
                    <a:pt x="3060838" y="1503156"/>
                  </a:cubicBezTo>
                  <a:cubicBezTo>
                    <a:pt x="3135412" y="1499202"/>
                    <a:pt x="3204193" y="1523129"/>
                    <a:pt x="3271542" y="1552100"/>
                  </a:cubicBezTo>
                  <a:cubicBezTo>
                    <a:pt x="3329075" y="1576845"/>
                    <a:pt x="3386199" y="1602748"/>
                    <a:pt x="3444754" y="1624766"/>
                  </a:cubicBezTo>
                  <a:cubicBezTo>
                    <a:pt x="3493834" y="1643239"/>
                    <a:pt x="3545164" y="1645557"/>
                    <a:pt x="3599902" y="1630901"/>
                  </a:cubicBezTo>
                  <a:close/>
                  <a:moveTo>
                    <a:pt x="1684274" y="1346986"/>
                  </a:moveTo>
                  <a:cubicBezTo>
                    <a:pt x="1686456" y="1330353"/>
                    <a:pt x="1678889" y="1318969"/>
                    <a:pt x="1668800" y="1309766"/>
                  </a:cubicBezTo>
                  <a:cubicBezTo>
                    <a:pt x="1621765" y="1266889"/>
                    <a:pt x="1566482" y="1255369"/>
                    <a:pt x="1505404" y="1269343"/>
                  </a:cubicBezTo>
                  <a:cubicBezTo>
                    <a:pt x="1488158" y="1273297"/>
                    <a:pt x="1473638" y="1283113"/>
                    <a:pt x="1472071" y="1302200"/>
                  </a:cubicBezTo>
                  <a:cubicBezTo>
                    <a:pt x="1470366" y="1322854"/>
                    <a:pt x="1479024" y="1340237"/>
                    <a:pt x="1495247" y="1353189"/>
                  </a:cubicBezTo>
                  <a:cubicBezTo>
                    <a:pt x="1557007" y="1310653"/>
                    <a:pt x="1619788" y="1329603"/>
                    <a:pt x="1684274" y="1346986"/>
                  </a:cubicBezTo>
                  <a:close/>
                  <a:moveTo>
                    <a:pt x="2144879" y="1353802"/>
                  </a:moveTo>
                  <a:cubicBezTo>
                    <a:pt x="2161170" y="1339624"/>
                    <a:pt x="2170509" y="1323195"/>
                    <a:pt x="2166828" y="1302541"/>
                  </a:cubicBezTo>
                  <a:cubicBezTo>
                    <a:pt x="2163147" y="1281750"/>
                    <a:pt x="2146651" y="1272070"/>
                    <a:pt x="2127837" y="1269752"/>
                  </a:cubicBezTo>
                  <a:cubicBezTo>
                    <a:pt x="2105546" y="1267026"/>
                    <a:pt x="2082574" y="1265526"/>
                    <a:pt x="2060351" y="1267639"/>
                  </a:cubicBezTo>
                  <a:cubicBezTo>
                    <a:pt x="2029199" y="1270639"/>
                    <a:pt x="2000910" y="1282841"/>
                    <a:pt x="1977597" y="1304790"/>
                  </a:cubicBezTo>
                  <a:cubicBezTo>
                    <a:pt x="1970030" y="1311880"/>
                    <a:pt x="1964441" y="1334443"/>
                    <a:pt x="1971053" y="1339010"/>
                  </a:cubicBezTo>
                  <a:cubicBezTo>
                    <a:pt x="1976165" y="1342487"/>
                    <a:pt x="1986049" y="1339215"/>
                    <a:pt x="1993821" y="1338533"/>
                  </a:cubicBezTo>
                  <a:cubicBezTo>
                    <a:pt x="1996820" y="1338260"/>
                    <a:pt x="1999683" y="1337033"/>
                    <a:pt x="2002614" y="1336352"/>
                  </a:cubicBezTo>
                  <a:cubicBezTo>
                    <a:pt x="2051490" y="1325649"/>
                    <a:pt x="2100297" y="1316106"/>
                    <a:pt x="2144879" y="1353734"/>
                  </a:cubicBezTo>
                  <a:close/>
                </a:path>
              </a:pathLst>
            </a:custGeom>
            <a:grpFill/>
            <a:ln w="68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E33DB93-17AA-F28F-C8AE-EB9FBAED7055}"/>
                </a:ext>
              </a:extLst>
            </p:cNvPr>
            <p:cNvSpPr/>
            <p:nvPr/>
          </p:nvSpPr>
          <p:spPr>
            <a:xfrm>
              <a:off x="5906632" y="2255185"/>
              <a:ext cx="381053" cy="148379"/>
            </a:xfrm>
            <a:custGeom>
              <a:avLst/>
              <a:gdLst>
                <a:gd name="connsiteX0" fmla="*/ 379622 w 381053"/>
                <a:gd name="connsiteY0" fmla="*/ 148380 h 148379"/>
                <a:gd name="connsiteX1" fmla="*/ 1704 w 381053"/>
                <a:gd name="connsiteY1" fmla="*/ 148380 h 148379"/>
                <a:gd name="connsiteX2" fmla="*/ 0 w 381053"/>
                <a:gd name="connsiteY2" fmla="*/ 143608 h 148379"/>
                <a:gd name="connsiteX3" fmla="*/ 8453 w 381053"/>
                <a:gd name="connsiteY3" fmla="*/ 135019 h 148379"/>
                <a:gd name="connsiteX4" fmla="*/ 181938 w 381053"/>
                <a:gd name="connsiteY4" fmla="*/ 2434 h 148379"/>
                <a:gd name="connsiteX5" fmla="*/ 198570 w 381053"/>
                <a:gd name="connsiteY5" fmla="*/ 1752 h 148379"/>
                <a:gd name="connsiteX6" fmla="*/ 375736 w 381053"/>
                <a:gd name="connsiteY6" fmla="*/ 136996 h 148379"/>
                <a:gd name="connsiteX7" fmla="*/ 381053 w 381053"/>
                <a:gd name="connsiteY7" fmla="*/ 143471 h 148379"/>
                <a:gd name="connsiteX8" fmla="*/ 379622 w 381053"/>
                <a:gd name="connsiteY8" fmla="*/ 148380 h 148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53" h="148379">
                  <a:moveTo>
                    <a:pt x="379622" y="148380"/>
                  </a:moveTo>
                  <a:cubicBezTo>
                    <a:pt x="253649" y="127248"/>
                    <a:pt x="127677" y="127384"/>
                    <a:pt x="1704" y="148380"/>
                  </a:cubicBezTo>
                  <a:cubicBezTo>
                    <a:pt x="1159" y="146812"/>
                    <a:pt x="545" y="145244"/>
                    <a:pt x="0" y="143608"/>
                  </a:cubicBezTo>
                  <a:cubicBezTo>
                    <a:pt x="2795" y="140745"/>
                    <a:pt x="5317" y="137473"/>
                    <a:pt x="8453" y="135019"/>
                  </a:cubicBezTo>
                  <a:cubicBezTo>
                    <a:pt x="66122" y="90642"/>
                    <a:pt x="123791" y="46265"/>
                    <a:pt x="181938" y="2434"/>
                  </a:cubicBezTo>
                  <a:cubicBezTo>
                    <a:pt x="185687" y="-429"/>
                    <a:pt x="195026" y="-906"/>
                    <a:pt x="198570" y="1752"/>
                  </a:cubicBezTo>
                  <a:cubicBezTo>
                    <a:pt x="257944" y="46402"/>
                    <a:pt x="316840" y="91733"/>
                    <a:pt x="375736" y="136996"/>
                  </a:cubicBezTo>
                  <a:cubicBezTo>
                    <a:pt x="377918" y="138632"/>
                    <a:pt x="379281" y="141290"/>
                    <a:pt x="381053" y="143471"/>
                  </a:cubicBezTo>
                  <a:cubicBezTo>
                    <a:pt x="380576" y="145107"/>
                    <a:pt x="380099" y="146744"/>
                    <a:pt x="379622" y="148380"/>
                  </a:cubicBezTo>
                  <a:close/>
                </a:path>
              </a:pathLst>
            </a:custGeom>
            <a:grpFill/>
            <a:ln w="68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CCB2E97-1553-2FE9-1DF4-4FB33D578755}"/>
                </a:ext>
              </a:extLst>
            </p:cNvPr>
            <p:cNvSpPr/>
            <p:nvPr/>
          </p:nvSpPr>
          <p:spPr>
            <a:xfrm>
              <a:off x="5951145" y="3313559"/>
              <a:ext cx="286028" cy="105097"/>
            </a:xfrm>
            <a:custGeom>
              <a:avLst/>
              <a:gdLst>
                <a:gd name="connsiteX0" fmla="*/ 286028 w 286028"/>
                <a:gd name="connsiteY0" fmla="*/ 8760 h 105097"/>
                <a:gd name="connsiteX1" fmla="*/ 222974 w 286028"/>
                <a:gd name="connsiteY1" fmla="*/ 74200 h 105097"/>
                <a:gd name="connsiteX2" fmla="*/ 65713 w 286028"/>
                <a:gd name="connsiteY2" fmla="*/ 73723 h 105097"/>
                <a:gd name="connsiteX3" fmla="*/ 0 w 286028"/>
                <a:gd name="connsiteY3" fmla="*/ 5283 h 105097"/>
                <a:gd name="connsiteX4" fmla="*/ 21200 w 286028"/>
                <a:gd name="connsiteY4" fmla="*/ 34 h 105097"/>
                <a:gd name="connsiteX5" fmla="*/ 158624 w 286028"/>
                <a:gd name="connsiteY5" fmla="*/ 9918 h 105097"/>
                <a:gd name="connsiteX6" fmla="*/ 267215 w 286028"/>
                <a:gd name="connsiteY6" fmla="*/ 102 h 105097"/>
                <a:gd name="connsiteX7" fmla="*/ 285756 w 286028"/>
                <a:gd name="connsiteY7" fmla="*/ 3170 h 105097"/>
                <a:gd name="connsiteX8" fmla="*/ 286028 w 286028"/>
                <a:gd name="connsiteY8" fmla="*/ 8760 h 10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6028" h="105097">
                  <a:moveTo>
                    <a:pt x="286028" y="8760"/>
                  </a:moveTo>
                  <a:cubicBezTo>
                    <a:pt x="265101" y="30641"/>
                    <a:pt x="245333" y="53886"/>
                    <a:pt x="222974" y="74200"/>
                  </a:cubicBezTo>
                  <a:cubicBezTo>
                    <a:pt x="177370" y="115577"/>
                    <a:pt x="111453" y="115373"/>
                    <a:pt x="65713" y="73723"/>
                  </a:cubicBezTo>
                  <a:cubicBezTo>
                    <a:pt x="43695" y="53682"/>
                    <a:pt x="24336" y="30778"/>
                    <a:pt x="0" y="5283"/>
                  </a:cubicBezTo>
                  <a:cubicBezTo>
                    <a:pt x="8998" y="2965"/>
                    <a:pt x="15269" y="-375"/>
                    <a:pt x="21200" y="34"/>
                  </a:cubicBezTo>
                  <a:cubicBezTo>
                    <a:pt x="67008" y="3170"/>
                    <a:pt x="112816" y="9578"/>
                    <a:pt x="158624" y="9918"/>
                  </a:cubicBezTo>
                  <a:cubicBezTo>
                    <a:pt x="194753" y="10259"/>
                    <a:pt x="230950" y="3238"/>
                    <a:pt x="267215" y="102"/>
                  </a:cubicBezTo>
                  <a:cubicBezTo>
                    <a:pt x="273281" y="-443"/>
                    <a:pt x="279553" y="2079"/>
                    <a:pt x="285756" y="3170"/>
                  </a:cubicBezTo>
                  <a:cubicBezTo>
                    <a:pt x="285824" y="5010"/>
                    <a:pt x="285892" y="6851"/>
                    <a:pt x="286028" y="8760"/>
                  </a:cubicBezTo>
                  <a:close/>
                </a:path>
              </a:pathLst>
            </a:custGeom>
            <a:grpFill/>
            <a:ln w="68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C6903F1-5CE4-84AF-6F95-1153D4A50841}"/>
                </a:ext>
              </a:extLst>
            </p:cNvPr>
            <p:cNvSpPr/>
            <p:nvPr/>
          </p:nvSpPr>
          <p:spPr>
            <a:xfrm>
              <a:off x="6007907" y="3192187"/>
              <a:ext cx="177153" cy="58216"/>
            </a:xfrm>
            <a:custGeom>
              <a:avLst/>
              <a:gdLst>
                <a:gd name="connsiteX0" fmla="*/ 88638 w 177153"/>
                <a:gd name="connsiteY0" fmla="*/ 58216 h 58216"/>
                <a:gd name="connsiteX1" fmla="*/ 36831 w 177153"/>
                <a:gd name="connsiteY1" fmla="*/ 42197 h 58216"/>
                <a:gd name="connsiteX2" fmla="*/ 11201 w 177153"/>
                <a:gd name="connsiteY2" fmla="*/ 33471 h 58216"/>
                <a:gd name="connsiteX3" fmla="*/ 89 w 177153"/>
                <a:gd name="connsiteY3" fmla="*/ 22769 h 58216"/>
                <a:gd name="connsiteX4" fmla="*/ 7656 w 177153"/>
                <a:gd name="connsiteY4" fmla="*/ 13226 h 58216"/>
                <a:gd name="connsiteX5" fmla="*/ 64984 w 177153"/>
                <a:gd name="connsiteY5" fmla="*/ 2796 h 58216"/>
                <a:gd name="connsiteX6" fmla="*/ 112020 w 177153"/>
                <a:gd name="connsiteY6" fmla="*/ 2115 h 58216"/>
                <a:gd name="connsiteX7" fmla="*/ 170643 w 177153"/>
                <a:gd name="connsiteY7" fmla="*/ 14044 h 58216"/>
                <a:gd name="connsiteX8" fmla="*/ 170098 w 177153"/>
                <a:gd name="connsiteY8" fmla="*/ 31358 h 58216"/>
                <a:gd name="connsiteX9" fmla="*/ 88706 w 177153"/>
                <a:gd name="connsiteY9" fmla="*/ 58216 h 5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153" h="58216">
                  <a:moveTo>
                    <a:pt x="88638" y="58216"/>
                  </a:moveTo>
                  <a:cubicBezTo>
                    <a:pt x="70233" y="52558"/>
                    <a:pt x="53532" y="47378"/>
                    <a:pt x="36831" y="42197"/>
                  </a:cubicBezTo>
                  <a:cubicBezTo>
                    <a:pt x="28174" y="39470"/>
                    <a:pt x="19313" y="37221"/>
                    <a:pt x="11201" y="33471"/>
                  </a:cubicBezTo>
                  <a:cubicBezTo>
                    <a:pt x="6702" y="31358"/>
                    <a:pt x="2339" y="27200"/>
                    <a:pt x="89" y="22769"/>
                  </a:cubicBezTo>
                  <a:cubicBezTo>
                    <a:pt x="-729" y="21201"/>
                    <a:pt x="4248" y="15134"/>
                    <a:pt x="7656" y="13226"/>
                  </a:cubicBezTo>
                  <a:cubicBezTo>
                    <a:pt x="25448" y="3273"/>
                    <a:pt x="42966" y="-3407"/>
                    <a:pt x="64984" y="2796"/>
                  </a:cubicBezTo>
                  <a:cubicBezTo>
                    <a:pt x="79572" y="6886"/>
                    <a:pt x="97159" y="5932"/>
                    <a:pt x="112020" y="2115"/>
                  </a:cubicBezTo>
                  <a:cubicBezTo>
                    <a:pt x="134446" y="-3611"/>
                    <a:pt x="152647" y="2933"/>
                    <a:pt x="170643" y="14044"/>
                  </a:cubicBezTo>
                  <a:cubicBezTo>
                    <a:pt x="179778" y="19702"/>
                    <a:pt x="179028" y="28018"/>
                    <a:pt x="170098" y="31358"/>
                  </a:cubicBezTo>
                  <a:cubicBezTo>
                    <a:pt x="143308" y="41242"/>
                    <a:pt x="115905" y="49354"/>
                    <a:pt x="88706" y="58216"/>
                  </a:cubicBezTo>
                  <a:close/>
                </a:path>
              </a:pathLst>
            </a:custGeom>
            <a:grpFill/>
            <a:ln w="68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246BEE63-118D-95CF-59A6-021C99E3BCB2}"/>
              </a:ext>
            </a:extLst>
          </p:cNvPr>
          <p:cNvSpPr txBox="1"/>
          <p:nvPr/>
        </p:nvSpPr>
        <p:spPr>
          <a:xfrm>
            <a:off x="4788767" y="5698504"/>
            <a:ext cx="27608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dirty="0"/>
              <a:t>Por: Marcelo Duarte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AB2C9E8-24D2-AD01-935B-4B05C17B7B3B}"/>
              </a:ext>
            </a:extLst>
          </p:cNvPr>
          <p:cNvSpPr txBox="1"/>
          <p:nvPr/>
        </p:nvSpPr>
        <p:spPr>
          <a:xfrm>
            <a:off x="1766267" y="2305615"/>
            <a:ext cx="87167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0" b="1" dirty="0">
                <a:solidFill>
                  <a:srgbClr val="00C07B"/>
                </a:solidFill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3000 Talentos TI </a:t>
            </a:r>
            <a:r>
              <a:rPr lang="pt-BR" sz="7000" b="1" dirty="0">
                <a:solidFill>
                  <a:srgbClr val="006843"/>
                </a:solidFill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Projeto Starbucks</a:t>
            </a:r>
          </a:p>
        </p:txBody>
      </p:sp>
    </p:spTree>
    <p:extLst>
      <p:ext uri="{BB962C8B-B14F-4D97-AF65-F5344CB8AC3E}">
        <p14:creationId xmlns:p14="http://schemas.microsoft.com/office/powerpoint/2010/main" val="6162877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rgbClr val="DFDAD9"/>
            </a:gs>
            <a:gs pos="0">
              <a:srgbClr val="ECEAE9"/>
            </a:gs>
            <a:gs pos="100000">
              <a:srgbClr val="ECEAE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BCFF11DE-D25E-7961-B33D-F4AE63BC969E}"/>
              </a:ext>
            </a:extLst>
          </p:cNvPr>
          <p:cNvSpPr txBox="1"/>
          <p:nvPr/>
        </p:nvSpPr>
        <p:spPr>
          <a:xfrm>
            <a:off x="696699" y="541379"/>
            <a:ext cx="3469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0" i="0" dirty="0" err="1">
                <a:solidFill>
                  <a:srgbClr val="000000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Ínicio</a:t>
            </a:r>
            <a:r>
              <a:rPr lang="en-IN" sz="2400" b="0" i="0" dirty="0">
                <a:solidFill>
                  <a:srgbClr val="000000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 do </a:t>
            </a:r>
            <a:r>
              <a:rPr lang="en-IN" sz="2400" b="0" i="0" dirty="0" err="1">
                <a:solidFill>
                  <a:srgbClr val="000000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Projeto</a:t>
            </a:r>
            <a:endParaRPr lang="en-IN" sz="2400" b="0" i="0" dirty="0">
              <a:solidFill>
                <a:srgbClr val="000000"/>
              </a:solidFill>
              <a:effectLst/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F836510-4472-416B-C5D6-A2AC6C5D903F}"/>
              </a:ext>
            </a:extLst>
          </p:cNvPr>
          <p:cNvSpPr txBox="1"/>
          <p:nvPr/>
        </p:nvSpPr>
        <p:spPr>
          <a:xfrm>
            <a:off x="696699" y="1061132"/>
            <a:ext cx="10799976" cy="517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Durante </a:t>
            </a:r>
            <a:r>
              <a:rPr lang="en-IN" sz="12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todo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o </a:t>
            </a:r>
            <a:r>
              <a:rPr lang="en-IN" sz="12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progresso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do </a:t>
            </a:r>
            <a:r>
              <a:rPr lang="en-IN" sz="12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curso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fui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aprendendo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e </a:t>
            </a:r>
            <a:r>
              <a:rPr lang="en-IN" sz="12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desenvolvendo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minhas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habilidades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que </a:t>
            </a:r>
            <a:r>
              <a:rPr lang="en-IN" sz="12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cuminaram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no </a:t>
            </a:r>
            <a:r>
              <a:rPr lang="en-IN" sz="12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surgiment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o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de um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tipo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de coffee shop,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onde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eu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faria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uma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cópia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do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famoso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Starbucks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porém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com um design novo e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adaptado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para a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escala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que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eu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poderia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trabalhar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.</a:t>
            </a:r>
            <a:endParaRPr lang="en-IN" sz="12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" name="TextBox 13">
            <a:extLst>
              <a:ext uri="{FF2B5EF4-FFF2-40B4-BE49-F238E27FC236}">
                <a16:creationId xmlns:a16="http://schemas.microsoft.com/office/drawing/2014/main" id="{F101B94D-34C1-BEEC-FF8C-020F06D1574E}"/>
              </a:ext>
            </a:extLst>
          </p:cNvPr>
          <p:cNvSpPr txBox="1"/>
          <p:nvPr/>
        </p:nvSpPr>
        <p:spPr>
          <a:xfrm>
            <a:off x="215972" y="5955182"/>
            <a:ext cx="9614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 dirty="0">
                <a:solidFill>
                  <a:srgbClr val="007048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03</a:t>
            </a:r>
            <a:endParaRPr lang="en-IN" sz="4400" b="0" i="0" dirty="0">
              <a:solidFill>
                <a:srgbClr val="007048"/>
              </a:solidFill>
              <a:effectLst/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431E917-1B85-D3E6-B428-A579F4C0B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381" y="1767658"/>
            <a:ext cx="8450724" cy="402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181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459F70F4-5DDA-A4BD-87E4-EE1ABEA84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51976" y="-8436625"/>
            <a:ext cx="14818375" cy="14818375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3DB7C9B-37C5-F0E5-FA42-9A53BE6C99F6}"/>
              </a:ext>
            </a:extLst>
          </p:cNvPr>
          <p:cNvSpPr>
            <a:spLocks/>
          </p:cNvSpPr>
          <p:nvPr/>
        </p:nvSpPr>
        <p:spPr>
          <a:xfrm>
            <a:off x="1589" y="0"/>
            <a:ext cx="12192000" cy="6858000"/>
          </a:xfrm>
          <a:custGeom>
            <a:avLst/>
            <a:gdLst>
              <a:gd name="connsiteX0" fmla="*/ 7051675 w 12192000"/>
              <a:gd name="connsiteY0" fmla="*/ 1323975 h 6858000"/>
              <a:gd name="connsiteX1" fmla="*/ 4946650 w 12192000"/>
              <a:gd name="connsiteY1" fmla="*/ 3429000 h 6858000"/>
              <a:gd name="connsiteX2" fmla="*/ 7051675 w 12192000"/>
              <a:gd name="connsiteY2" fmla="*/ 5534025 h 6858000"/>
              <a:gd name="connsiteX3" fmla="*/ 9156700 w 12192000"/>
              <a:gd name="connsiteY3" fmla="*/ 3429000 h 6858000"/>
              <a:gd name="connsiteX4" fmla="*/ 7051675 w 12192000"/>
              <a:gd name="connsiteY4" fmla="*/ 1323975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7051675" y="1323975"/>
                </a:moveTo>
                <a:cubicBezTo>
                  <a:pt x="5889102" y="1323975"/>
                  <a:pt x="4946650" y="2266427"/>
                  <a:pt x="4946650" y="3429000"/>
                </a:cubicBezTo>
                <a:cubicBezTo>
                  <a:pt x="4946650" y="4591573"/>
                  <a:pt x="5889102" y="5534025"/>
                  <a:pt x="7051675" y="5534025"/>
                </a:cubicBezTo>
                <a:cubicBezTo>
                  <a:pt x="8214248" y="5534025"/>
                  <a:pt x="9156700" y="4591573"/>
                  <a:pt x="9156700" y="3429000"/>
                </a:cubicBezTo>
                <a:cubicBezTo>
                  <a:pt x="9156700" y="2266427"/>
                  <a:pt x="8214248" y="1323975"/>
                  <a:pt x="7051675" y="132397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80000">
                <a:srgbClr val="DFDAD9"/>
              </a:gs>
              <a:gs pos="0">
                <a:srgbClr val="ECEAE9"/>
              </a:gs>
              <a:gs pos="100000">
                <a:srgbClr val="ECEAE9"/>
              </a:gs>
            </a:gsLst>
            <a:lin ang="5400000" scaled="1"/>
          </a:gradFill>
          <a:ln>
            <a:noFill/>
          </a:ln>
          <a:effectLst>
            <a:outerShdw blurRad="63500" sx="98000" sy="98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65BD52F-3120-ED9E-9ECE-F7F64921C0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161245" y="-1127709"/>
            <a:ext cx="3640115" cy="3626481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7E9DF2F4-4927-2DFC-0960-7478D3DE44CC}"/>
              </a:ext>
            </a:extLst>
          </p:cNvPr>
          <p:cNvGrpSpPr/>
          <p:nvPr/>
        </p:nvGrpSpPr>
        <p:grpSpPr>
          <a:xfrm>
            <a:off x="10253028" y="685532"/>
            <a:ext cx="1236345" cy="1333659"/>
            <a:chOff x="10253028" y="685532"/>
            <a:chExt cx="1236345" cy="1333659"/>
          </a:xfrm>
          <a:effectLst>
            <a:outerShdw blurRad="127000" dist="381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12" name="Oval 11">
              <a:hlinkClick r:id="rId6" action="ppaction://hlinksldjump"/>
              <a:extLst>
                <a:ext uri="{FF2B5EF4-FFF2-40B4-BE49-F238E27FC236}">
                  <a16:creationId xmlns:a16="http://schemas.microsoft.com/office/drawing/2014/main" id="{03C9BB76-4431-3D82-12F9-F4E956384135}"/>
                </a:ext>
              </a:extLst>
            </p:cNvPr>
            <p:cNvSpPr/>
            <p:nvPr/>
          </p:nvSpPr>
          <p:spPr>
            <a:xfrm>
              <a:off x="10253028" y="685532"/>
              <a:ext cx="1236345" cy="1236345"/>
            </a:xfrm>
            <a:prstGeom prst="ellipse">
              <a:avLst/>
            </a:prstGeom>
            <a:gradFill>
              <a:gsLst>
                <a:gs pos="0">
                  <a:srgbClr val="B3C13D"/>
                </a:gs>
                <a:gs pos="100000">
                  <a:srgbClr val="88922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6" name="Picture 15" descr="A picture containing cup, food, dessert, cream&#10;&#10;Description automatically generated">
              <a:hlinkClick r:id="rId6" action="ppaction://hlinksldjump"/>
              <a:extLst>
                <a:ext uri="{FF2B5EF4-FFF2-40B4-BE49-F238E27FC236}">
                  <a16:creationId xmlns:a16="http://schemas.microsoft.com/office/drawing/2014/main" id="{05B067E9-7745-23EC-248F-BDA11CC2F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8136" y="766037"/>
              <a:ext cx="746128" cy="1253154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3ADAFF0-8D4F-71C2-69C6-1B64B71E59DD}"/>
              </a:ext>
            </a:extLst>
          </p:cNvPr>
          <p:cNvGrpSpPr/>
          <p:nvPr/>
        </p:nvGrpSpPr>
        <p:grpSpPr>
          <a:xfrm>
            <a:off x="10253028" y="4950778"/>
            <a:ext cx="1236345" cy="1325091"/>
            <a:chOff x="10253028" y="4950778"/>
            <a:chExt cx="1236345" cy="1325091"/>
          </a:xfrm>
          <a:effectLst>
            <a:outerShdw blurRad="127000" dist="381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15" name="Oval 14">
              <a:hlinkClick r:id="rId8" action="ppaction://hlinksldjump"/>
              <a:extLst>
                <a:ext uri="{FF2B5EF4-FFF2-40B4-BE49-F238E27FC236}">
                  <a16:creationId xmlns:a16="http://schemas.microsoft.com/office/drawing/2014/main" id="{1464B01E-F5CD-C5EF-881A-FF5B70B7348D}"/>
                </a:ext>
              </a:extLst>
            </p:cNvPr>
            <p:cNvSpPr/>
            <p:nvPr/>
          </p:nvSpPr>
          <p:spPr>
            <a:xfrm>
              <a:off x="10253028" y="4950778"/>
              <a:ext cx="1236345" cy="1236345"/>
            </a:xfrm>
            <a:prstGeom prst="ellipse">
              <a:avLst/>
            </a:prstGeom>
            <a:gradFill>
              <a:gsLst>
                <a:gs pos="0">
                  <a:srgbClr val="EA855C"/>
                </a:gs>
                <a:gs pos="100000">
                  <a:srgbClr val="DE5D3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2" name="Picture 21" descr="A picture containing cup, coffee, table, food&#10;&#10;Description automatically generated">
              <a:hlinkClick r:id="rId8" action="ppaction://hlinksldjump"/>
              <a:extLst>
                <a:ext uri="{FF2B5EF4-FFF2-40B4-BE49-F238E27FC236}">
                  <a16:creationId xmlns:a16="http://schemas.microsoft.com/office/drawing/2014/main" id="{61A06A5D-334B-7BD8-3FAA-AA1D715A0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6399" y="5118100"/>
              <a:ext cx="658871" cy="1157769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4746D22-7C15-5C2F-38FE-8AD85B7E30BE}"/>
              </a:ext>
            </a:extLst>
          </p:cNvPr>
          <p:cNvGrpSpPr/>
          <p:nvPr/>
        </p:nvGrpSpPr>
        <p:grpSpPr>
          <a:xfrm>
            <a:off x="10253028" y="2818155"/>
            <a:ext cx="1236345" cy="1280718"/>
            <a:chOff x="10253028" y="2818155"/>
            <a:chExt cx="1236345" cy="1280718"/>
          </a:xfrm>
          <a:effectLst>
            <a:outerShdw blurRad="127000" dist="381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14" name="Oval 13">
              <a:hlinkClick r:id="rId10" action="ppaction://hlinksldjump"/>
              <a:extLst>
                <a:ext uri="{FF2B5EF4-FFF2-40B4-BE49-F238E27FC236}">
                  <a16:creationId xmlns:a16="http://schemas.microsoft.com/office/drawing/2014/main" id="{4F4067D5-396C-789A-BE3B-0ADD5DF940B0}"/>
                </a:ext>
              </a:extLst>
            </p:cNvPr>
            <p:cNvSpPr/>
            <p:nvPr/>
          </p:nvSpPr>
          <p:spPr>
            <a:xfrm>
              <a:off x="10253028" y="2818155"/>
              <a:ext cx="1236345" cy="1236345"/>
            </a:xfrm>
            <a:prstGeom prst="ellipse">
              <a:avLst/>
            </a:prstGeom>
            <a:gradFill>
              <a:gsLst>
                <a:gs pos="0">
                  <a:srgbClr val="E5619A"/>
                </a:gs>
                <a:gs pos="100000">
                  <a:srgbClr val="DE367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4" name="Picture 23" descr="A picture containing cup, dessert&#10;&#10;Description automatically generated">
              <a:hlinkClick r:id="rId10" action="ppaction://hlinksldjump"/>
              <a:extLst>
                <a:ext uri="{FF2B5EF4-FFF2-40B4-BE49-F238E27FC236}">
                  <a16:creationId xmlns:a16="http://schemas.microsoft.com/office/drawing/2014/main" id="{4EF4ECD0-B16A-0335-0D9B-AA3604954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1835" y="2906901"/>
              <a:ext cx="605908" cy="1191972"/>
            </a:xfrm>
            <a:prstGeom prst="rect">
              <a:avLst/>
            </a:prstGeom>
          </p:spPr>
        </p:pic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D9C20A84-A2E6-8A35-2B2D-74A31BEDCF23}"/>
              </a:ext>
            </a:extLst>
          </p:cNvPr>
          <p:cNvSpPr>
            <a:spLocks/>
          </p:cNvSpPr>
          <p:nvPr/>
        </p:nvSpPr>
        <p:spPr>
          <a:xfrm>
            <a:off x="5507684" y="5614998"/>
            <a:ext cx="2931466" cy="536106"/>
          </a:xfrm>
          <a:prstGeom prst="ellipse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" name="Picture 5" descr="A picture containing cup, coffee, food, dessert&#10;&#10;Description automatically generated">
            <a:extLst>
              <a:ext uri="{FF2B5EF4-FFF2-40B4-BE49-F238E27FC236}">
                <a16:creationId xmlns:a16="http://schemas.microsoft.com/office/drawing/2014/main" id="{FBF15651-D6F3-AB3F-150B-E2F2AE8941C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00" y="1463105"/>
            <a:ext cx="2774950" cy="456044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D9B18A6-207F-BB98-9D19-F60AE1519ED9}"/>
              </a:ext>
            </a:extLst>
          </p:cNvPr>
          <p:cNvGrpSpPr/>
          <p:nvPr/>
        </p:nvGrpSpPr>
        <p:grpSpPr>
          <a:xfrm>
            <a:off x="658813" y="1890038"/>
            <a:ext cx="4288471" cy="3077924"/>
            <a:chOff x="658813" y="2327915"/>
            <a:chExt cx="4288471" cy="307792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09A2858-F529-53CF-9B53-1B101A541693}"/>
                </a:ext>
              </a:extLst>
            </p:cNvPr>
            <p:cNvSpPr txBox="1"/>
            <p:nvPr/>
          </p:nvSpPr>
          <p:spPr>
            <a:xfrm>
              <a:off x="658813" y="3263458"/>
              <a:ext cx="3748087" cy="2142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pt-BR" sz="1400" b="0" i="0" dirty="0" err="1">
                  <a:solidFill>
                    <a:srgbClr val="292929"/>
                  </a:solidFill>
                  <a:effectLst/>
                  <a:latin typeface="Söhne"/>
                </a:rPr>
                <a:t>JavaScript</a:t>
              </a:r>
              <a:r>
                <a:rPr lang="pt-BR" sz="1400" b="0" i="0" dirty="0">
                  <a:solidFill>
                    <a:srgbClr val="292929"/>
                  </a:solidFill>
                  <a:effectLst/>
                  <a:latin typeface="Söhne"/>
                </a:rPr>
                <a:t> é uma linguagem de programação de alto nível amplamente utilizada para tornar páginas web interativas e dinâmicas. Com suporte em todos os navegadores modernos, ela permite manipular elementos HTML, responder a eventos do usuário e criar aplicações web sofisticadas, garantindo uma experiência envolvente ao usuário.</a:t>
              </a:r>
              <a:endParaRPr lang="en-IN" sz="1400" dirty="0">
                <a:solidFill>
                  <a:srgbClr val="292929"/>
                </a:solidFill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70644FA-3761-F2B0-A555-F6C055A47053}"/>
                </a:ext>
              </a:extLst>
            </p:cNvPr>
            <p:cNvSpPr txBox="1"/>
            <p:nvPr/>
          </p:nvSpPr>
          <p:spPr>
            <a:xfrm>
              <a:off x="658813" y="2327915"/>
              <a:ext cx="428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IN" sz="2400" b="0" i="0" dirty="0">
                  <a:solidFill>
                    <a:srgbClr val="000000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JavaScript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F3F967A-B24A-181D-C4D7-0BD7E5D8289F}"/>
                </a:ext>
              </a:extLst>
            </p:cNvPr>
            <p:cNvSpPr txBox="1"/>
            <p:nvPr/>
          </p:nvSpPr>
          <p:spPr>
            <a:xfrm>
              <a:off x="658813" y="2795687"/>
              <a:ext cx="428847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IN" sz="2200" dirty="0" err="1">
                  <a:solidFill>
                    <a:srgbClr val="00754A"/>
                  </a:solidFill>
                  <a:latin typeface="Inter SemiBold" panose="02000503000000020004" pitchFamily="2" charset="0"/>
                  <a:ea typeface="Inter SemiBold" panose="02000503000000020004" pitchFamily="2" charset="0"/>
                </a:rPr>
                <a:t>Linguagem</a:t>
              </a:r>
              <a:r>
                <a:rPr lang="en-IN" sz="2200" dirty="0">
                  <a:solidFill>
                    <a:srgbClr val="00754A"/>
                  </a:solidFill>
                  <a:latin typeface="Inter SemiBold" panose="02000503000000020004" pitchFamily="2" charset="0"/>
                  <a:ea typeface="Inter SemiBold" panose="02000503000000020004" pitchFamily="2" charset="0"/>
                </a:rPr>
                <a:t> de </a:t>
              </a:r>
              <a:r>
                <a:rPr lang="en-IN" sz="2200" dirty="0" err="1">
                  <a:solidFill>
                    <a:srgbClr val="00754A"/>
                  </a:solidFill>
                  <a:latin typeface="Inter SemiBold" panose="02000503000000020004" pitchFamily="2" charset="0"/>
                  <a:ea typeface="Inter SemiBold" panose="02000503000000020004" pitchFamily="2" charset="0"/>
                </a:rPr>
                <a:t>Programação</a:t>
              </a:r>
              <a:endParaRPr lang="en-IN" sz="2200" b="0" i="0" dirty="0">
                <a:solidFill>
                  <a:srgbClr val="00754A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F57A59C-22D7-1FA6-084B-E999D53D02DE}"/>
              </a:ext>
            </a:extLst>
          </p:cNvPr>
          <p:cNvGrpSpPr/>
          <p:nvPr/>
        </p:nvGrpSpPr>
        <p:grpSpPr>
          <a:xfrm rot="16200000">
            <a:off x="702628" y="5899085"/>
            <a:ext cx="426086" cy="426086"/>
            <a:chOff x="8248650" y="289599"/>
            <a:chExt cx="4876800" cy="4876800"/>
          </a:xfrm>
          <a:effectLst>
            <a:outerShdw blurRad="50800" dist="38100" dir="5400000" algn="t" rotWithShape="0">
              <a:prstClr val="black">
                <a:alpha val="10000"/>
              </a:prstClr>
            </a:outerShdw>
          </a:effectLst>
        </p:grpSpPr>
        <p:sp useBgFill="1">
          <p:nvSpPr>
            <p:cNvPr id="34" name="Freeform: Shape 33">
              <a:hlinkClick r:id="rId13" action="ppaction://hlinksldjump"/>
              <a:extLst>
                <a:ext uri="{FF2B5EF4-FFF2-40B4-BE49-F238E27FC236}">
                  <a16:creationId xmlns:a16="http://schemas.microsoft.com/office/drawing/2014/main" id="{C5E7ECDE-1A37-9B1E-2818-0CCE49E04FE1}"/>
                </a:ext>
              </a:extLst>
            </p:cNvPr>
            <p:cNvSpPr/>
            <p:nvPr/>
          </p:nvSpPr>
          <p:spPr>
            <a:xfrm>
              <a:off x="8248650" y="289599"/>
              <a:ext cx="4876800" cy="4876800"/>
            </a:xfrm>
            <a:custGeom>
              <a:avLst/>
              <a:gdLst>
                <a:gd name="connsiteX0" fmla="*/ 2438400 w 4876800"/>
                <a:gd name="connsiteY0" fmla="*/ 0 h 4876800"/>
                <a:gd name="connsiteX1" fmla="*/ 4876800 w 4876800"/>
                <a:gd name="connsiteY1" fmla="*/ 2438400 h 4876800"/>
                <a:gd name="connsiteX2" fmla="*/ 2438400 w 4876800"/>
                <a:gd name="connsiteY2" fmla="*/ 4876800 h 4876800"/>
                <a:gd name="connsiteX3" fmla="*/ 0 w 4876800"/>
                <a:gd name="connsiteY3" fmla="*/ 2438400 h 4876800"/>
                <a:gd name="connsiteX4" fmla="*/ 2438400 w 4876800"/>
                <a:gd name="connsiteY4" fmla="*/ 0 h 487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6800" h="4876800">
                  <a:moveTo>
                    <a:pt x="2438400" y="0"/>
                  </a:moveTo>
                  <a:cubicBezTo>
                    <a:pt x="3785091" y="0"/>
                    <a:pt x="4876800" y="1091709"/>
                    <a:pt x="4876800" y="2438400"/>
                  </a:cubicBezTo>
                  <a:cubicBezTo>
                    <a:pt x="4876800" y="3785091"/>
                    <a:pt x="3785091" y="4876800"/>
                    <a:pt x="2438400" y="4876800"/>
                  </a:cubicBezTo>
                  <a:cubicBezTo>
                    <a:pt x="1091709" y="4876800"/>
                    <a:pt x="0" y="3785091"/>
                    <a:pt x="0" y="2438400"/>
                  </a:cubicBezTo>
                  <a:cubicBezTo>
                    <a:pt x="0" y="1091709"/>
                    <a:pt x="1091709" y="0"/>
                    <a:pt x="243840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  <p:sp>
          <p:nvSpPr>
            <p:cNvPr id="35" name="Freeform: Shape 34">
              <a:hlinkClick r:id="rId13" action="ppaction://hlinksldjump"/>
              <a:extLst>
                <a:ext uri="{FF2B5EF4-FFF2-40B4-BE49-F238E27FC236}">
                  <a16:creationId xmlns:a16="http://schemas.microsoft.com/office/drawing/2014/main" id="{AA1FC258-0829-F816-6437-93016D164427}"/>
                </a:ext>
              </a:extLst>
            </p:cNvPr>
            <p:cNvSpPr/>
            <p:nvPr/>
          </p:nvSpPr>
          <p:spPr>
            <a:xfrm>
              <a:off x="10064914" y="1967509"/>
              <a:ext cx="1244260" cy="1520968"/>
            </a:xfrm>
            <a:custGeom>
              <a:avLst/>
              <a:gdLst>
                <a:gd name="connsiteX0" fmla="*/ 1003282 w 2003881"/>
                <a:gd name="connsiteY0" fmla="*/ 0 h 2694490"/>
                <a:gd name="connsiteX1" fmla="*/ 1206482 w 2003881"/>
                <a:gd name="connsiteY1" fmla="*/ 203200 h 2694490"/>
                <a:gd name="connsiteX2" fmla="*/ 1206482 w 2003881"/>
                <a:gd name="connsiteY2" fmla="*/ 1999691 h 2694490"/>
                <a:gd name="connsiteX3" fmla="*/ 1659516 w 2003881"/>
                <a:gd name="connsiteY3" fmla="*/ 1546657 h 2694490"/>
                <a:gd name="connsiteX4" fmla="*/ 1946841 w 2003881"/>
                <a:gd name="connsiteY4" fmla="*/ 1551651 h 2694490"/>
                <a:gd name="connsiteX5" fmla="*/ 1946841 w 2003881"/>
                <a:gd name="connsiteY5" fmla="*/ 1833982 h 2694490"/>
                <a:gd name="connsiteX6" fmla="*/ 1146335 w 2003881"/>
                <a:gd name="connsiteY6" fmla="*/ 2634996 h 2694490"/>
                <a:gd name="connsiteX7" fmla="*/ 859010 w 2003881"/>
                <a:gd name="connsiteY7" fmla="*/ 2634996 h 2694490"/>
                <a:gd name="connsiteX8" fmla="*/ 59723 w 2003881"/>
                <a:gd name="connsiteY8" fmla="*/ 1835811 h 2694490"/>
                <a:gd name="connsiteX9" fmla="*/ 59418 w 2003881"/>
                <a:gd name="connsiteY9" fmla="*/ 1548181 h 2694490"/>
                <a:gd name="connsiteX10" fmla="*/ 347048 w 2003881"/>
                <a:gd name="connsiteY10" fmla="*/ 1547876 h 2694490"/>
                <a:gd name="connsiteX11" fmla="*/ 800082 w 2003881"/>
                <a:gd name="connsiteY11" fmla="*/ 2000911 h 2694490"/>
                <a:gd name="connsiteX12" fmla="*/ 800082 w 2003881"/>
                <a:gd name="connsiteY12" fmla="*/ 203200 h 2694490"/>
                <a:gd name="connsiteX13" fmla="*/ 1003282 w 2003881"/>
                <a:gd name="connsiteY13" fmla="*/ 0 h 269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03881" h="2694490">
                  <a:moveTo>
                    <a:pt x="1003282" y="0"/>
                  </a:moveTo>
                  <a:cubicBezTo>
                    <a:pt x="1115506" y="0"/>
                    <a:pt x="1206482" y="90976"/>
                    <a:pt x="1206482" y="203200"/>
                  </a:cubicBezTo>
                  <a:lnTo>
                    <a:pt x="1206482" y="1999691"/>
                  </a:lnTo>
                  <a:lnTo>
                    <a:pt x="1659516" y="1546657"/>
                  </a:lnTo>
                  <a:cubicBezTo>
                    <a:pt x="1740238" y="1468693"/>
                    <a:pt x="1868878" y="1470929"/>
                    <a:pt x="1946841" y="1551651"/>
                  </a:cubicBezTo>
                  <a:cubicBezTo>
                    <a:pt x="2022895" y="1630395"/>
                    <a:pt x="2022895" y="1755237"/>
                    <a:pt x="1946841" y="1833982"/>
                  </a:cubicBezTo>
                  <a:lnTo>
                    <a:pt x="1146335" y="2634996"/>
                  </a:lnTo>
                  <a:cubicBezTo>
                    <a:pt x="1066985" y="2714322"/>
                    <a:pt x="938360" y="2714322"/>
                    <a:pt x="859010" y="2634996"/>
                  </a:cubicBezTo>
                  <a:lnTo>
                    <a:pt x="59723" y="1835811"/>
                  </a:lnTo>
                  <a:cubicBezTo>
                    <a:pt x="-19788" y="1756468"/>
                    <a:pt x="-19924" y="1627692"/>
                    <a:pt x="59418" y="1548181"/>
                  </a:cubicBezTo>
                  <a:cubicBezTo>
                    <a:pt x="138761" y="1468670"/>
                    <a:pt x="267537" y="1468534"/>
                    <a:pt x="347048" y="1547876"/>
                  </a:cubicBezTo>
                  <a:lnTo>
                    <a:pt x="800082" y="2000911"/>
                  </a:lnTo>
                  <a:lnTo>
                    <a:pt x="800082" y="203200"/>
                  </a:lnTo>
                  <a:cubicBezTo>
                    <a:pt x="800082" y="90976"/>
                    <a:pt x="891058" y="0"/>
                    <a:pt x="1003282" y="0"/>
                  </a:cubicBezTo>
                  <a:close/>
                </a:path>
              </a:pathLst>
            </a:custGeom>
            <a:solidFill>
              <a:srgbClr val="ECE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25A9847A-4206-338A-FBBB-7BABBD5BA001}"/>
              </a:ext>
            </a:extLst>
          </p:cNvPr>
          <p:cNvSpPr/>
          <p:nvPr/>
        </p:nvSpPr>
        <p:spPr>
          <a:xfrm>
            <a:off x="7058532" y="6066348"/>
            <a:ext cx="52955" cy="52955"/>
          </a:xfrm>
          <a:prstGeom prst="ellipse">
            <a:avLst/>
          </a:prstGeom>
          <a:noFill/>
          <a:ln w="12700">
            <a:solidFill>
              <a:srgbClr val="0075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9E7870-56F2-CCBD-58BC-B330B9C280FD}"/>
              </a:ext>
            </a:extLst>
          </p:cNvPr>
          <p:cNvSpPr/>
          <p:nvPr/>
        </p:nvSpPr>
        <p:spPr>
          <a:xfrm>
            <a:off x="7233043" y="6066348"/>
            <a:ext cx="52955" cy="52955"/>
          </a:xfrm>
          <a:prstGeom prst="ellipse">
            <a:avLst/>
          </a:prstGeom>
          <a:noFill/>
          <a:ln w="12700">
            <a:solidFill>
              <a:srgbClr val="0075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3A3FE7A-6504-C082-BBC3-453DBEE0E830}"/>
              </a:ext>
            </a:extLst>
          </p:cNvPr>
          <p:cNvSpPr/>
          <p:nvPr/>
        </p:nvSpPr>
        <p:spPr>
          <a:xfrm>
            <a:off x="6660346" y="6040346"/>
            <a:ext cx="104959" cy="104959"/>
          </a:xfrm>
          <a:prstGeom prst="ellipse">
            <a:avLst/>
          </a:prstGeom>
          <a:solidFill>
            <a:srgbClr val="00754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AD0BEC3-20A7-254F-3623-385C088754CC}"/>
              </a:ext>
            </a:extLst>
          </p:cNvPr>
          <p:cNvSpPr/>
          <p:nvPr/>
        </p:nvSpPr>
        <p:spPr>
          <a:xfrm>
            <a:off x="6885167" y="6066348"/>
            <a:ext cx="52955" cy="52955"/>
          </a:xfrm>
          <a:prstGeom prst="ellipse">
            <a:avLst/>
          </a:prstGeom>
          <a:noFill/>
          <a:ln w="12700">
            <a:solidFill>
              <a:srgbClr val="0075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44F47E4-8EAA-F99F-0E54-F2B54DC083AA}"/>
              </a:ext>
            </a:extLst>
          </p:cNvPr>
          <p:cNvSpPr/>
          <p:nvPr/>
        </p:nvSpPr>
        <p:spPr>
          <a:xfrm>
            <a:off x="6686347" y="6066348"/>
            <a:ext cx="52955" cy="52955"/>
          </a:xfrm>
          <a:prstGeom prst="ellipse">
            <a:avLst/>
          </a:prstGeom>
          <a:noFill/>
          <a:ln w="12700">
            <a:solidFill>
              <a:srgbClr val="0075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C5803516-2621-1AB1-3570-41EBBDC82716}"/>
              </a:ext>
            </a:extLst>
          </p:cNvPr>
          <p:cNvSpPr txBox="1"/>
          <p:nvPr/>
        </p:nvSpPr>
        <p:spPr>
          <a:xfrm>
            <a:off x="221900" y="300810"/>
            <a:ext cx="9614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 dirty="0">
                <a:solidFill>
                  <a:srgbClr val="007048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04</a:t>
            </a:r>
            <a:endParaRPr lang="en-IN" sz="4400" b="0" i="0" dirty="0">
              <a:solidFill>
                <a:srgbClr val="007048"/>
              </a:solidFill>
              <a:effectLst/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2273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48148E-6 L 0.49896 1.14977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48" y="5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63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459F70F4-5DDA-A4BD-87E4-EE1ABEA84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593105" y="-1027438"/>
            <a:ext cx="14818375" cy="14818375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3DB7C9B-37C5-F0E5-FA42-9A53BE6C99F6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7051675 w 12192000"/>
              <a:gd name="connsiteY0" fmla="*/ 1323975 h 6858000"/>
              <a:gd name="connsiteX1" fmla="*/ 4946650 w 12192000"/>
              <a:gd name="connsiteY1" fmla="*/ 3429000 h 6858000"/>
              <a:gd name="connsiteX2" fmla="*/ 7051675 w 12192000"/>
              <a:gd name="connsiteY2" fmla="*/ 5534025 h 6858000"/>
              <a:gd name="connsiteX3" fmla="*/ 9156700 w 12192000"/>
              <a:gd name="connsiteY3" fmla="*/ 3429000 h 6858000"/>
              <a:gd name="connsiteX4" fmla="*/ 7051675 w 12192000"/>
              <a:gd name="connsiteY4" fmla="*/ 1323975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7051675" y="1323975"/>
                </a:moveTo>
                <a:cubicBezTo>
                  <a:pt x="5889102" y="1323975"/>
                  <a:pt x="4946650" y="2266427"/>
                  <a:pt x="4946650" y="3429000"/>
                </a:cubicBezTo>
                <a:cubicBezTo>
                  <a:pt x="4946650" y="4591573"/>
                  <a:pt x="5889102" y="5534025"/>
                  <a:pt x="7051675" y="5534025"/>
                </a:cubicBezTo>
                <a:cubicBezTo>
                  <a:pt x="8214248" y="5534025"/>
                  <a:pt x="9156700" y="4591573"/>
                  <a:pt x="9156700" y="3429000"/>
                </a:cubicBezTo>
                <a:cubicBezTo>
                  <a:pt x="9156700" y="2266427"/>
                  <a:pt x="8214248" y="1323975"/>
                  <a:pt x="7051675" y="132397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80000">
                <a:srgbClr val="DFDAD9"/>
              </a:gs>
              <a:gs pos="0">
                <a:srgbClr val="ECEAE9"/>
              </a:gs>
              <a:gs pos="100000">
                <a:srgbClr val="ECEAE9"/>
              </a:gs>
            </a:gsLst>
            <a:lin ang="5400000" scaled="1"/>
          </a:gradFill>
          <a:ln>
            <a:noFill/>
          </a:ln>
          <a:effectLst>
            <a:outerShdw blurRad="63500" sx="98000" sy="98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43659BB-F41F-1799-1EBA-39F7D63D88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161245" y="-1127709"/>
            <a:ext cx="3640115" cy="3626481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CD8A33FD-5ECC-AA4C-6771-4DFDC00FFA7F}"/>
              </a:ext>
            </a:extLst>
          </p:cNvPr>
          <p:cNvGrpSpPr/>
          <p:nvPr/>
        </p:nvGrpSpPr>
        <p:grpSpPr>
          <a:xfrm>
            <a:off x="10253028" y="2833912"/>
            <a:ext cx="1236345" cy="1333659"/>
            <a:chOff x="10253028" y="685532"/>
            <a:chExt cx="1236345" cy="1333659"/>
          </a:xfrm>
          <a:effectLst>
            <a:outerShdw blurRad="127000" dist="381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44" name="Oval 43">
              <a:hlinkClick r:id="rId6" action="ppaction://hlinksldjump"/>
              <a:extLst>
                <a:ext uri="{FF2B5EF4-FFF2-40B4-BE49-F238E27FC236}">
                  <a16:creationId xmlns:a16="http://schemas.microsoft.com/office/drawing/2014/main" id="{FEE22256-6F15-EA22-7BA3-669FC3331562}"/>
                </a:ext>
              </a:extLst>
            </p:cNvPr>
            <p:cNvSpPr/>
            <p:nvPr/>
          </p:nvSpPr>
          <p:spPr>
            <a:xfrm>
              <a:off x="10253028" y="685532"/>
              <a:ext cx="1236345" cy="1236345"/>
            </a:xfrm>
            <a:prstGeom prst="ellipse">
              <a:avLst/>
            </a:prstGeom>
            <a:gradFill>
              <a:gsLst>
                <a:gs pos="0">
                  <a:srgbClr val="B3C13D"/>
                </a:gs>
                <a:gs pos="100000">
                  <a:srgbClr val="88922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45" name="Picture 44" descr="A picture containing cup, food, dessert, cream&#10;&#10;Description automatically generated">
              <a:hlinkClick r:id="rId6" action="ppaction://hlinksldjump"/>
              <a:extLst>
                <a:ext uri="{FF2B5EF4-FFF2-40B4-BE49-F238E27FC236}">
                  <a16:creationId xmlns:a16="http://schemas.microsoft.com/office/drawing/2014/main" id="{4FB67F44-2877-C658-843B-D4E135CE5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8136" y="766037"/>
              <a:ext cx="746128" cy="1253154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ABC8931-1C51-C8AD-964F-F52B5D0E7261}"/>
              </a:ext>
            </a:extLst>
          </p:cNvPr>
          <p:cNvGrpSpPr/>
          <p:nvPr/>
        </p:nvGrpSpPr>
        <p:grpSpPr>
          <a:xfrm>
            <a:off x="10253028" y="4959099"/>
            <a:ext cx="1236345" cy="1280718"/>
            <a:chOff x="10253028" y="2818155"/>
            <a:chExt cx="1236345" cy="1280718"/>
          </a:xfrm>
          <a:effectLst>
            <a:outerShdw blurRad="127000" dist="381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50" name="Oval 49">
              <a:hlinkClick r:id="rId8" action="ppaction://hlinksldjump"/>
              <a:extLst>
                <a:ext uri="{FF2B5EF4-FFF2-40B4-BE49-F238E27FC236}">
                  <a16:creationId xmlns:a16="http://schemas.microsoft.com/office/drawing/2014/main" id="{1FC8A049-1D12-3B10-24B1-33C50A2C9E61}"/>
                </a:ext>
              </a:extLst>
            </p:cNvPr>
            <p:cNvSpPr/>
            <p:nvPr/>
          </p:nvSpPr>
          <p:spPr>
            <a:xfrm>
              <a:off x="10253028" y="2818155"/>
              <a:ext cx="1236345" cy="1236345"/>
            </a:xfrm>
            <a:prstGeom prst="ellipse">
              <a:avLst/>
            </a:prstGeom>
            <a:gradFill>
              <a:gsLst>
                <a:gs pos="0">
                  <a:srgbClr val="E5619A"/>
                </a:gs>
                <a:gs pos="100000">
                  <a:srgbClr val="DE367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51" name="Picture 50" descr="A picture containing cup, dessert&#10;&#10;Description automatically generated">
              <a:hlinkClick r:id="rId8" action="ppaction://hlinksldjump"/>
              <a:extLst>
                <a:ext uri="{FF2B5EF4-FFF2-40B4-BE49-F238E27FC236}">
                  <a16:creationId xmlns:a16="http://schemas.microsoft.com/office/drawing/2014/main" id="{1B7A0287-7FBC-9B4A-D91E-5DD8D9D59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1835" y="2906901"/>
              <a:ext cx="605908" cy="1191972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77D1400-BDC6-06BF-97FB-E6D4335D2A36}"/>
              </a:ext>
            </a:extLst>
          </p:cNvPr>
          <p:cNvGrpSpPr/>
          <p:nvPr/>
        </p:nvGrpSpPr>
        <p:grpSpPr>
          <a:xfrm>
            <a:off x="10253028" y="700007"/>
            <a:ext cx="1236345" cy="1337945"/>
            <a:chOff x="10253028" y="4950778"/>
            <a:chExt cx="1236345" cy="1337945"/>
          </a:xfrm>
          <a:effectLst>
            <a:outerShdw blurRad="127000" dist="381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59" name="Oval 58">
              <a:hlinkClick r:id="rId10" action="ppaction://hlinksldjump"/>
              <a:extLst>
                <a:ext uri="{FF2B5EF4-FFF2-40B4-BE49-F238E27FC236}">
                  <a16:creationId xmlns:a16="http://schemas.microsoft.com/office/drawing/2014/main" id="{7378681F-E964-F4BC-4D4F-91B550CFA7BA}"/>
                </a:ext>
              </a:extLst>
            </p:cNvPr>
            <p:cNvSpPr/>
            <p:nvPr/>
          </p:nvSpPr>
          <p:spPr>
            <a:xfrm>
              <a:off x="10253028" y="4950778"/>
              <a:ext cx="1236345" cy="1236345"/>
            </a:xfrm>
            <a:prstGeom prst="ellipse">
              <a:avLst/>
            </a:prstGeom>
            <a:gradFill>
              <a:gsLst>
                <a:gs pos="0">
                  <a:srgbClr val="00925E"/>
                </a:gs>
                <a:gs pos="100000">
                  <a:srgbClr val="00754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60" name="Picture 59" descr="A picture containing cup, coffee, food, dessert&#10;&#10;Description automatically generated">
              <a:hlinkClick r:id="rId10" action="ppaction://hlinksldjump"/>
              <a:extLst>
                <a:ext uri="{FF2B5EF4-FFF2-40B4-BE49-F238E27FC236}">
                  <a16:creationId xmlns:a16="http://schemas.microsoft.com/office/drawing/2014/main" id="{60A0486E-244C-ADC3-C843-1C5C6E554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2867" y="5120329"/>
              <a:ext cx="710950" cy="1168394"/>
            </a:xfrm>
            <a:prstGeom prst="rect">
              <a:avLst/>
            </a:prstGeom>
          </p:spPr>
        </p:pic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1789CE15-AAE2-77B2-4CDF-FCF63FC1E714}"/>
              </a:ext>
            </a:extLst>
          </p:cNvPr>
          <p:cNvSpPr>
            <a:spLocks/>
          </p:cNvSpPr>
          <p:nvPr/>
        </p:nvSpPr>
        <p:spPr>
          <a:xfrm>
            <a:off x="5617505" y="5614998"/>
            <a:ext cx="2931466" cy="536106"/>
          </a:xfrm>
          <a:prstGeom prst="ellipse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 descr="A picture containing cup, coffee, table, food&#10;&#10;Description automatically generated">
            <a:extLst>
              <a:ext uri="{FF2B5EF4-FFF2-40B4-BE49-F238E27FC236}">
                <a16:creationId xmlns:a16="http://schemas.microsoft.com/office/drawing/2014/main" id="{210972C6-B917-9805-5B2F-450527681A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424" y="1609726"/>
            <a:ext cx="2463544" cy="432894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4744080-7DC1-235E-5D7F-E1E33A6CCA44}"/>
              </a:ext>
            </a:extLst>
          </p:cNvPr>
          <p:cNvGrpSpPr/>
          <p:nvPr/>
        </p:nvGrpSpPr>
        <p:grpSpPr>
          <a:xfrm>
            <a:off x="658813" y="1787629"/>
            <a:ext cx="4288471" cy="3077924"/>
            <a:chOff x="658813" y="2327915"/>
            <a:chExt cx="4288471" cy="30779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FEDFDF0-6873-3222-EFDA-F78795EC0CAA}"/>
                </a:ext>
              </a:extLst>
            </p:cNvPr>
            <p:cNvSpPr txBox="1"/>
            <p:nvPr/>
          </p:nvSpPr>
          <p:spPr>
            <a:xfrm>
              <a:off x="658813" y="3263458"/>
              <a:ext cx="3748087" cy="2142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pt-BR" sz="1400" b="0" i="0" dirty="0">
                  <a:solidFill>
                    <a:srgbClr val="292929"/>
                  </a:solidFill>
                  <a:effectLst/>
                  <a:latin typeface="Söhne"/>
                </a:rPr>
                <a:t>HTML é a espinha dorsal da construção de páginas web. Utilizando uma sintaxe simples de marcação, o HTML define a estrutura de um documento web, indicando elementos como cabeçalhos, parágrafos, imagens e links. É a base sobre a qual outras tecnologias, como CSS e </a:t>
              </a:r>
              <a:r>
                <a:rPr lang="pt-BR" sz="1400" b="0" i="0" dirty="0" err="1">
                  <a:solidFill>
                    <a:srgbClr val="292929"/>
                  </a:solidFill>
                  <a:effectLst/>
                  <a:latin typeface="Söhne"/>
                </a:rPr>
                <a:t>JavaScript</a:t>
              </a:r>
              <a:r>
                <a:rPr lang="pt-BR" sz="1400" b="0" i="0" dirty="0">
                  <a:solidFill>
                    <a:srgbClr val="292929"/>
                  </a:solidFill>
                  <a:effectLst/>
                  <a:latin typeface="Söhne"/>
                </a:rPr>
                <a:t>, são integradas para criar layouts e funcionalidades complexas.</a:t>
              </a:r>
              <a:endParaRPr lang="en-IN" sz="1400" dirty="0">
                <a:solidFill>
                  <a:srgbClr val="292929"/>
                </a:solidFill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BB470E-C6BD-C5F0-F09B-06827D06A181}"/>
                </a:ext>
              </a:extLst>
            </p:cNvPr>
            <p:cNvSpPr txBox="1"/>
            <p:nvPr/>
          </p:nvSpPr>
          <p:spPr>
            <a:xfrm>
              <a:off x="658813" y="2327915"/>
              <a:ext cx="428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IN" sz="2400" b="0" i="0" dirty="0">
                  <a:solidFill>
                    <a:srgbClr val="000000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HTML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F6CA0D3-E50C-AC9E-1230-F3911C824917}"/>
                </a:ext>
              </a:extLst>
            </p:cNvPr>
            <p:cNvSpPr txBox="1"/>
            <p:nvPr/>
          </p:nvSpPr>
          <p:spPr>
            <a:xfrm>
              <a:off x="658813" y="2795687"/>
              <a:ext cx="428847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IN" sz="2200" b="0" i="0" dirty="0" err="1">
                  <a:solidFill>
                    <a:srgbClr val="DF6341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HyperText</a:t>
              </a:r>
              <a:r>
                <a:rPr lang="en-IN" sz="2200" b="0" i="0" dirty="0">
                  <a:solidFill>
                    <a:srgbClr val="DF6341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 Markup Language</a:t>
              </a:r>
            </a:p>
          </p:txBody>
        </p: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427472F8-8C79-3C84-4FC5-832EBAE04854}"/>
              </a:ext>
            </a:extLst>
          </p:cNvPr>
          <p:cNvSpPr/>
          <p:nvPr/>
        </p:nvSpPr>
        <p:spPr>
          <a:xfrm>
            <a:off x="7233043" y="6066348"/>
            <a:ext cx="52955" cy="52955"/>
          </a:xfrm>
          <a:prstGeom prst="ellipse">
            <a:avLst/>
          </a:prstGeom>
          <a:noFill/>
          <a:ln w="12700">
            <a:solidFill>
              <a:srgbClr val="DF63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784A8D42-C38E-4FC6-119F-85A8380D1858}"/>
              </a:ext>
            </a:extLst>
          </p:cNvPr>
          <p:cNvSpPr/>
          <p:nvPr/>
        </p:nvSpPr>
        <p:spPr>
          <a:xfrm>
            <a:off x="6686347" y="6066348"/>
            <a:ext cx="52955" cy="52955"/>
          </a:xfrm>
          <a:prstGeom prst="ellipse">
            <a:avLst/>
          </a:prstGeom>
          <a:noFill/>
          <a:ln w="12700">
            <a:solidFill>
              <a:srgbClr val="DF63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D1AB610-398B-F007-9C59-EB1F7F063EE7}"/>
              </a:ext>
            </a:extLst>
          </p:cNvPr>
          <p:cNvSpPr/>
          <p:nvPr/>
        </p:nvSpPr>
        <p:spPr>
          <a:xfrm>
            <a:off x="6885167" y="6066348"/>
            <a:ext cx="52955" cy="52955"/>
          </a:xfrm>
          <a:prstGeom prst="ellipse">
            <a:avLst/>
          </a:prstGeom>
          <a:noFill/>
          <a:ln w="12700">
            <a:solidFill>
              <a:srgbClr val="DF63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7F5BDAD-8287-1CDD-9162-0F037315AEB7}"/>
              </a:ext>
            </a:extLst>
          </p:cNvPr>
          <p:cNvSpPr/>
          <p:nvPr/>
        </p:nvSpPr>
        <p:spPr>
          <a:xfrm>
            <a:off x="7207040" y="6040345"/>
            <a:ext cx="104959" cy="104959"/>
          </a:xfrm>
          <a:prstGeom prst="ellipse">
            <a:avLst/>
          </a:prstGeom>
          <a:solidFill>
            <a:srgbClr val="DF634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B63DFF4-3C31-5E30-40D9-D22735FDE060}"/>
              </a:ext>
            </a:extLst>
          </p:cNvPr>
          <p:cNvSpPr/>
          <p:nvPr/>
        </p:nvSpPr>
        <p:spPr>
          <a:xfrm>
            <a:off x="7056761" y="6066348"/>
            <a:ext cx="52955" cy="52955"/>
          </a:xfrm>
          <a:prstGeom prst="ellipse">
            <a:avLst/>
          </a:prstGeom>
          <a:noFill/>
          <a:ln w="12700">
            <a:solidFill>
              <a:srgbClr val="DF63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E97DF6D-B765-B4C3-F5F5-B6EBF74919DE}"/>
              </a:ext>
            </a:extLst>
          </p:cNvPr>
          <p:cNvGrpSpPr/>
          <p:nvPr/>
        </p:nvGrpSpPr>
        <p:grpSpPr>
          <a:xfrm rot="16200000">
            <a:off x="702628" y="5899085"/>
            <a:ext cx="426086" cy="426086"/>
            <a:chOff x="8248650" y="289599"/>
            <a:chExt cx="4876800" cy="4876800"/>
          </a:xfrm>
          <a:effectLst>
            <a:outerShdw blurRad="50800" dist="38100" dir="5400000" algn="t" rotWithShape="0">
              <a:prstClr val="black">
                <a:alpha val="10000"/>
              </a:prstClr>
            </a:outerShdw>
          </a:effectLst>
        </p:grpSpPr>
        <p:sp useBgFill="1">
          <p:nvSpPr>
            <p:cNvPr id="5" name="Freeform: Shape 4">
              <a:hlinkClick r:id="rId13" action="ppaction://hlinksldjump"/>
              <a:extLst>
                <a:ext uri="{FF2B5EF4-FFF2-40B4-BE49-F238E27FC236}">
                  <a16:creationId xmlns:a16="http://schemas.microsoft.com/office/drawing/2014/main" id="{911C531C-BE26-4471-E83D-61AE7465A220}"/>
                </a:ext>
              </a:extLst>
            </p:cNvPr>
            <p:cNvSpPr/>
            <p:nvPr/>
          </p:nvSpPr>
          <p:spPr>
            <a:xfrm>
              <a:off x="8248650" y="289599"/>
              <a:ext cx="4876800" cy="4876800"/>
            </a:xfrm>
            <a:custGeom>
              <a:avLst/>
              <a:gdLst>
                <a:gd name="connsiteX0" fmla="*/ 2438400 w 4876800"/>
                <a:gd name="connsiteY0" fmla="*/ 0 h 4876800"/>
                <a:gd name="connsiteX1" fmla="*/ 4876800 w 4876800"/>
                <a:gd name="connsiteY1" fmla="*/ 2438400 h 4876800"/>
                <a:gd name="connsiteX2" fmla="*/ 2438400 w 4876800"/>
                <a:gd name="connsiteY2" fmla="*/ 4876800 h 4876800"/>
                <a:gd name="connsiteX3" fmla="*/ 0 w 4876800"/>
                <a:gd name="connsiteY3" fmla="*/ 2438400 h 4876800"/>
                <a:gd name="connsiteX4" fmla="*/ 2438400 w 4876800"/>
                <a:gd name="connsiteY4" fmla="*/ 0 h 487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6800" h="4876800">
                  <a:moveTo>
                    <a:pt x="2438400" y="0"/>
                  </a:moveTo>
                  <a:cubicBezTo>
                    <a:pt x="3785091" y="0"/>
                    <a:pt x="4876800" y="1091709"/>
                    <a:pt x="4876800" y="2438400"/>
                  </a:cubicBezTo>
                  <a:cubicBezTo>
                    <a:pt x="4876800" y="3785091"/>
                    <a:pt x="3785091" y="4876800"/>
                    <a:pt x="2438400" y="4876800"/>
                  </a:cubicBezTo>
                  <a:cubicBezTo>
                    <a:pt x="1091709" y="4876800"/>
                    <a:pt x="0" y="3785091"/>
                    <a:pt x="0" y="2438400"/>
                  </a:cubicBezTo>
                  <a:cubicBezTo>
                    <a:pt x="0" y="1091709"/>
                    <a:pt x="1091709" y="0"/>
                    <a:pt x="243840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  <p:sp>
          <p:nvSpPr>
            <p:cNvPr id="6" name="Freeform: Shape 5">
              <a:hlinkClick r:id="rId13" action="ppaction://hlinksldjump"/>
              <a:extLst>
                <a:ext uri="{FF2B5EF4-FFF2-40B4-BE49-F238E27FC236}">
                  <a16:creationId xmlns:a16="http://schemas.microsoft.com/office/drawing/2014/main" id="{2726CFB1-48E2-2A48-AE99-381ECB397D8E}"/>
                </a:ext>
              </a:extLst>
            </p:cNvPr>
            <p:cNvSpPr/>
            <p:nvPr/>
          </p:nvSpPr>
          <p:spPr>
            <a:xfrm>
              <a:off x="10064914" y="1967509"/>
              <a:ext cx="1244260" cy="1520968"/>
            </a:xfrm>
            <a:custGeom>
              <a:avLst/>
              <a:gdLst>
                <a:gd name="connsiteX0" fmla="*/ 1003282 w 2003881"/>
                <a:gd name="connsiteY0" fmla="*/ 0 h 2694490"/>
                <a:gd name="connsiteX1" fmla="*/ 1206482 w 2003881"/>
                <a:gd name="connsiteY1" fmla="*/ 203200 h 2694490"/>
                <a:gd name="connsiteX2" fmla="*/ 1206482 w 2003881"/>
                <a:gd name="connsiteY2" fmla="*/ 1999691 h 2694490"/>
                <a:gd name="connsiteX3" fmla="*/ 1659516 w 2003881"/>
                <a:gd name="connsiteY3" fmla="*/ 1546657 h 2694490"/>
                <a:gd name="connsiteX4" fmla="*/ 1946841 w 2003881"/>
                <a:gd name="connsiteY4" fmla="*/ 1551651 h 2694490"/>
                <a:gd name="connsiteX5" fmla="*/ 1946841 w 2003881"/>
                <a:gd name="connsiteY5" fmla="*/ 1833982 h 2694490"/>
                <a:gd name="connsiteX6" fmla="*/ 1146335 w 2003881"/>
                <a:gd name="connsiteY6" fmla="*/ 2634996 h 2694490"/>
                <a:gd name="connsiteX7" fmla="*/ 859010 w 2003881"/>
                <a:gd name="connsiteY7" fmla="*/ 2634996 h 2694490"/>
                <a:gd name="connsiteX8" fmla="*/ 59723 w 2003881"/>
                <a:gd name="connsiteY8" fmla="*/ 1835811 h 2694490"/>
                <a:gd name="connsiteX9" fmla="*/ 59418 w 2003881"/>
                <a:gd name="connsiteY9" fmla="*/ 1548181 h 2694490"/>
                <a:gd name="connsiteX10" fmla="*/ 347048 w 2003881"/>
                <a:gd name="connsiteY10" fmla="*/ 1547876 h 2694490"/>
                <a:gd name="connsiteX11" fmla="*/ 800082 w 2003881"/>
                <a:gd name="connsiteY11" fmla="*/ 2000911 h 2694490"/>
                <a:gd name="connsiteX12" fmla="*/ 800082 w 2003881"/>
                <a:gd name="connsiteY12" fmla="*/ 203200 h 2694490"/>
                <a:gd name="connsiteX13" fmla="*/ 1003282 w 2003881"/>
                <a:gd name="connsiteY13" fmla="*/ 0 h 269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03881" h="2694490">
                  <a:moveTo>
                    <a:pt x="1003282" y="0"/>
                  </a:moveTo>
                  <a:cubicBezTo>
                    <a:pt x="1115506" y="0"/>
                    <a:pt x="1206482" y="90976"/>
                    <a:pt x="1206482" y="203200"/>
                  </a:cubicBezTo>
                  <a:lnTo>
                    <a:pt x="1206482" y="1999691"/>
                  </a:lnTo>
                  <a:lnTo>
                    <a:pt x="1659516" y="1546657"/>
                  </a:lnTo>
                  <a:cubicBezTo>
                    <a:pt x="1740238" y="1468693"/>
                    <a:pt x="1868878" y="1470929"/>
                    <a:pt x="1946841" y="1551651"/>
                  </a:cubicBezTo>
                  <a:cubicBezTo>
                    <a:pt x="2022895" y="1630395"/>
                    <a:pt x="2022895" y="1755237"/>
                    <a:pt x="1946841" y="1833982"/>
                  </a:cubicBezTo>
                  <a:lnTo>
                    <a:pt x="1146335" y="2634996"/>
                  </a:lnTo>
                  <a:cubicBezTo>
                    <a:pt x="1066985" y="2714322"/>
                    <a:pt x="938360" y="2714322"/>
                    <a:pt x="859010" y="2634996"/>
                  </a:cubicBezTo>
                  <a:lnTo>
                    <a:pt x="59723" y="1835811"/>
                  </a:lnTo>
                  <a:cubicBezTo>
                    <a:pt x="-19788" y="1756468"/>
                    <a:pt x="-19924" y="1627692"/>
                    <a:pt x="59418" y="1548181"/>
                  </a:cubicBezTo>
                  <a:cubicBezTo>
                    <a:pt x="138761" y="1468670"/>
                    <a:pt x="267537" y="1468534"/>
                    <a:pt x="347048" y="1547876"/>
                  </a:cubicBezTo>
                  <a:lnTo>
                    <a:pt x="800082" y="2000911"/>
                  </a:lnTo>
                  <a:lnTo>
                    <a:pt x="800082" y="203200"/>
                  </a:lnTo>
                  <a:cubicBezTo>
                    <a:pt x="800082" y="90976"/>
                    <a:pt x="891058" y="0"/>
                    <a:pt x="1003282" y="0"/>
                  </a:cubicBezTo>
                  <a:close/>
                </a:path>
              </a:pathLst>
            </a:custGeom>
            <a:solidFill>
              <a:srgbClr val="ECE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</p:grpSp>
      <p:sp>
        <p:nvSpPr>
          <p:cNvPr id="10" name="TextBox 13">
            <a:extLst>
              <a:ext uri="{FF2B5EF4-FFF2-40B4-BE49-F238E27FC236}">
                <a16:creationId xmlns:a16="http://schemas.microsoft.com/office/drawing/2014/main" id="{A1114C98-972B-B0C2-0A3A-284BE5C972A1}"/>
              </a:ext>
            </a:extLst>
          </p:cNvPr>
          <p:cNvSpPr txBox="1"/>
          <p:nvPr/>
        </p:nvSpPr>
        <p:spPr>
          <a:xfrm>
            <a:off x="221900" y="300810"/>
            <a:ext cx="9614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 dirty="0">
                <a:solidFill>
                  <a:srgbClr val="007048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04</a:t>
            </a:r>
            <a:endParaRPr lang="en-IN" sz="4400" b="0" i="0" dirty="0">
              <a:solidFill>
                <a:srgbClr val="007048"/>
              </a:solidFill>
              <a:effectLst/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8757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44444E-6 L 0.6668 -1.15417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3" y="-57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C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459F70F4-5DDA-A4BD-87E4-EE1ABEA84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7512" y="-6932938"/>
            <a:ext cx="14818375" cy="14818375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3DB7C9B-37C5-F0E5-FA42-9A53BE6C99F6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7051675 w 12192000"/>
              <a:gd name="connsiteY0" fmla="*/ 1323975 h 6858000"/>
              <a:gd name="connsiteX1" fmla="*/ 4946650 w 12192000"/>
              <a:gd name="connsiteY1" fmla="*/ 3429000 h 6858000"/>
              <a:gd name="connsiteX2" fmla="*/ 7051675 w 12192000"/>
              <a:gd name="connsiteY2" fmla="*/ 5534025 h 6858000"/>
              <a:gd name="connsiteX3" fmla="*/ 9156700 w 12192000"/>
              <a:gd name="connsiteY3" fmla="*/ 3429000 h 6858000"/>
              <a:gd name="connsiteX4" fmla="*/ 7051675 w 12192000"/>
              <a:gd name="connsiteY4" fmla="*/ 1323975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7051675" y="1323975"/>
                </a:moveTo>
                <a:cubicBezTo>
                  <a:pt x="5889102" y="1323975"/>
                  <a:pt x="4946650" y="2266427"/>
                  <a:pt x="4946650" y="3429000"/>
                </a:cubicBezTo>
                <a:cubicBezTo>
                  <a:pt x="4946650" y="4591573"/>
                  <a:pt x="5889102" y="5534025"/>
                  <a:pt x="7051675" y="5534025"/>
                </a:cubicBezTo>
                <a:cubicBezTo>
                  <a:pt x="8214248" y="5534025"/>
                  <a:pt x="9156700" y="4591573"/>
                  <a:pt x="9156700" y="3429000"/>
                </a:cubicBezTo>
                <a:cubicBezTo>
                  <a:pt x="9156700" y="2266427"/>
                  <a:pt x="8214248" y="1323975"/>
                  <a:pt x="7051675" y="132397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80000">
                <a:srgbClr val="DFDAD9"/>
              </a:gs>
              <a:gs pos="0">
                <a:srgbClr val="ECEAE9"/>
              </a:gs>
              <a:gs pos="100000">
                <a:srgbClr val="ECEAE9"/>
              </a:gs>
            </a:gsLst>
            <a:lin ang="5400000" scaled="1"/>
          </a:gradFill>
          <a:ln>
            <a:noFill/>
          </a:ln>
          <a:effectLst>
            <a:outerShdw blurRad="63500" sx="98000" sy="98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CC98889-12D4-F7E7-B4FB-5F6C854572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161245" y="-1127709"/>
            <a:ext cx="3640115" cy="362648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F09409A2-2378-3E32-150A-CD9CDF00CC2D}"/>
              </a:ext>
            </a:extLst>
          </p:cNvPr>
          <p:cNvGrpSpPr/>
          <p:nvPr/>
        </p:nvGrpSpPr>
        <p:grpSpPr>
          <a:xfrm>
            <a:off x="10253028" y="4950778"/>
            <a:ext cx="1236345" cy="1337945"/>
            <a:chOff x="10253028" y="4950778"/>
            <a:chExt cx="1236345" cy="1337945"/>
          </a:xfrm>
          <a:effectLst>
            <a:outerShdw blurRad="127000" dist="381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15" name="Oval 14">
              <a:hlinkClick r:id="rId6" action="ppaction://hlinksldjump"/>
              <a:extLst>
                <a:ext uri="{FF2B5EF4-FFF2-40B4-BE49-F238E27FC236}">
                  <a16:creationId xmlns:a16="http://schemas.microsoft.com/office/drawing/2014/main" id="{1464B01E-F5CD-C5EF-881A-FF5B70B7348D}"/>
                </a:ext>
              </a:extLst>
            </p:cNvPr>
            <p:cNvSpPr/>
            <p:nvPr/>
          </p:nvSpPr>
          <p:spPr>
            <a:xfrm>
              <a:off x="10253028" y="4950778"/>
              <a:ext cx="1236345" cy="1236345"/>
            </a:xfrm>
            <a:prstGeom prst="ellipse">
              <a:avLst/>
            </a:prstGeom>
            <a:gradFill>
              <a:gsLst>
                <a:gs pos="0">
                  <a:srgbClr val="00925E"/>
                </a:gs>
                <a:gs pos="100000">
                  <a:srgbClr val="00754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" name="Picture 1" descr="A picture containing cup, coffee, food, dessert&#10;&#10;Description automatically generated">
              <a:hlinkClick r:id="rId6" action="ppaction://hlinksldjump"/>
              <a:extLst>
                <a:ext uri="{FF2B5EF4-FFF2-40B4-BE49-F238E27FC236}">
                  <a16:creationId xmlns:a16="http://schemas.microsoft.com/office/drawing/2014/main" id="{15BDE1A3-E626-BF67-5DBA-A2EAF4A43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2867" y="5120329"/>
              <a:ext cx="710950" cy="1168394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2CC8653-B620-F8A4-98B2-627B0B806D10}"/>
              </a:ext>
            </a:extLst>
          </p:cNvPr>
          <p:cNvGrpSpPr/>
          <p:nvPr/>
        </p:nvGrpSpPr>
        <p:grpSpPr>
          <a:xfrm>
            <a:off x="10253028" y="687689"/>
            <a:ext cx="1236345" cy="1280718"/>
            <a:chOff x="10253028" y="2818155"/>
            <a:chExt cx="1236345" cy="1280718"/>
          </a:xfrm>
          <a:effectLst>
            <a:outerShdw blurRad="127000" dist="381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29" name="Oval 28">
              <a:hlinkClick r:id="rId8" action="ppaction://hlinksldjump"/>
              <a:extLst>
                <a:ext uri="{FF2B5EF4-FFF2-40B4-BE49-F238E27FC236}">
                  <a16:creationId xmlns:a16="http://schemas.microsoft.com/office/drawing/2014/main" id="{F2F065C4-E2B0-7C09-A90E-7A55EE3EB179}"/>
                </a:ext>
              </a:extLst>
            </p:cNvPr>
            <p:cNvSpPr/>
            <p:nvPr/>
          </p:nvSpPr>
          <p:spPr>
            <a:xfrm>
              <a:off x="10253028" y="2818155"/>
              <a:ext cx="1236345" cy="1236345"/>
            </a:xfrm>
            <a:prstGeom prst="ellipse">
              <a:avLst/>
            </a:prstGeom>
            <a:gradFill>
              <a:gsLst>
                <a:gs pos="0">
                  <a:srgbClr val="E5619A"/>
                </a:gs>
                <a:gs pos="100000">
                  <a:srgbClr val="DE367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0" name="Picture 29" descr="A picture containing cup, dessert&#10;&#10;Description automatically generated">
              <a:hlinkClick r:id="rId8" action="ppaction://hlinksldjump"/>
              <a:extLst>
                <a:ext uri="{FF2B5EF4-FFF2-40B4-BE49-F238E27FC236}">
                  <a16:creationId xmlns:a16="http://schemas.microsoft.com/office/drawing/2014/main" id="{6963A26E-BFB7-D393-A9EB-56B2B839D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1835" y="2906901"/>
              <a:ext cx="605908" cy="1191972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CFD0A0-0677-9DA6-2ACF-817390BC2122}"/>
              </a:ext>
            </a:extLst>
          </p:cNvPr>
          <p:cNvGrpSpPr/>
          <p:nvPr/>
        </p:nvGrpSpPr>
        <p:grpSpPr>
          <a:xfrm>
            <a:off x="10253028" y="2818155"/>
            <a:ext cx="1236345" cy="1325091"/>
            <a:chOff x="10253028" y="4950778"/>
            <a:chExt cx="1236345" cy="1325091"/>
          </a:xfrm>
          <a:effectLst>
            <a:outerShdw blurRad="127000" dist="381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35" name="Oval 34">
              <a:hlinkClick r:id="rId10" action="ppaction://hlinksldjump"/>
              <a:extLst>
                <a:ext uri="{FF2B5EF4-FFF2-40B4-BE49-F238E27FC236}">
                  <a16:creationId xmlns:a16="http://schemas.microsoft.com/office/drawing/2014/main" id="{63B49D7B-3564-244F-B3CA-0DD113BB9628}"/>
                </a:ext>
              </a:extLst>
            </p:cNvPr>
            <p:cNvSpPr/>
            <p:nvPr/>
          </p:nvSpPr>
          <p:spPr>
            <a:xfrm>
              <a:off x="10253028" y="4950778"/>
              <a:ext cx="1236345" cy="1236345"/>
            </a:xfrm>
            <a:prstGeom prst="ellipse">
              <a:avLst/>
            </a:prstGeom>
            <a:gradFill>
              <a:gsLst>
                <a:gs pos="0">
                  <a:srgbClr val="EA855C"/>
                </a:gs>
                <a:gs pos="100000">
                  <a:srgbClr val="DE5D3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6" name="Picture 35" descr="A picture containing cup, coffee, table, food&#10;&#10;Description automatically generated">
              <a:hlinkClick r:id="rId10" action="ppaction://hlinksldjump"/>
              <a:extLst>
                <a:ext uri="{FF2B5EF4-FFF2-40B4-BE49-F238E27FC236}">
                  <a16:creationId xmlns:a16="http://schemas.microsoft.com/office/drawing/2014/main" id="{5215D0EF-6116-A6B3-A877-45A698FE0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6399" y="5118100"/>
              <a:ext cx="658871" cy="1157769"/>
            </a:xfrm>
            <a:prstGeom prst="rect">
              <a:avLst/>
            </a:prstGeom>
          </p:spPr>
        </p:pic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7945BB93-0A4E-1B6A-3307-AF5B5AAAFDC2}"/>
              </a:ext>
            </a:extLst>
          </p:cNvPr>
          <p:cNvSpPr>
            <a:spLocks/>
          </p:cNvSpPr>
          <p:nvPr/>
        </p:nvSpPr>
        <p:spPr>
          <a:xfrm>
            <a:off x="5608648" y="5614998"/>
            <a:ext cx="2729538" cy="536106"/>
          </a:xfrm>
          <a:prstGeom prst="ellipse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 descr="A picture containing cup, food, dessert, cream&#10;&#10;Description automatically generated">
            <a:extLst>
              <a:ext uri="{FF2B5EF4-FFF2-40B4-BE49-F238E27FC236}">
                <a16:creationId xmlns:a16="http://schemas.microsoft.com/office/drawing/2014/main" id="{1E9C33BA-49DD-6267-9038-6587ED66C0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100" y="1221581"/>
            <a:ext cx="2869086" cy="481876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5D8B827-1E4C-6236-100D-03B6A24B0389}"/>
              </a:ext>
            </a:extLst>
          </p:cNvPr>
          <p:cNvGrpSpPr/>
          <p:nvPr/>
        </p:nvGrpSpPr>
        <p:grpSpPr>
          <a:xfrm>
            <a:off x="658812" y="1626701"/>
            <a:ext cx="4288471" cy="3594989"/>
            <a:chOff x="658813" y="2327915"/>
            <a:chExt cx="4288471" cy="359498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8B99CB-CAD3-DD94-AC90-7EF646D52B44}"/>
                </a:ext>
              </a:extLst>
            </p:cNvPr>
            <p:cNvSpPr txBox="1"/>
            <p:nvPr/>
          </p:nvSpPr>
          <p:spPr>
            <a:xfrm>
              <a:off x="658813" y="3263458"/>
              <a:ext cx="3748087" cy="2659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pt-BR" sz="1400" b="0" i="0" dirty="0">
                  <a:solidFill>
                    <a:srgbClr val="292929"/>
                  </a:solidFill>
                  <a:effectLst/>
                  <a:latin typeface="Söhne"/>
                </a:rPr>
                <a:t>CSS é uma linguagem de estilo que complementa o HTML, permitindo a apresentação visual de páginas web. Com o CSS, os desenvolvedores podem controlar a aparência e o layout dos elementos HTML, aplicando estilos como cores, fontes, margens e animações. Essa separação de preocupações entre HTML (estrutura), CSS (estilo) e </a:t>
              </a:r>
              <a:r>
                <a:rPr lang="pt-BR" sz="1400" b="0" i="0" dirty="0" err="1">
                  <a:solidFill>
                    <a:srgbClr val="292929"/>
                  </a:solidFill>
                  <a:effectLst/>
                  <a:latin typeface="Söhne"/>
                </a:rPr>
                <a:t>JavaScript</a:t>
              </a:r>
              <a:r>
                <a:rPr lang="pt-BR" sz="1400" b="0" i="0" dirty="0">
                  <a:solidFill>
                    <a:srgbClr val="292929"/>
                  </a:solidFill>
                  <a:effectLst/>
                  <a:latin typeface="Söhne"/>
                </a:rPr>
                <a:t> (comportamento) facilita o desenvolvimento e manutenção de páginas web modernas e visualmente atraentes.</a:t>
              </a:r>
              <a:endParaRPr lang="en-IN" sz="1400" dirty="0">
                <a:solidFill>
                  <a:srgbClr val="292929"/>
                </a:solidFill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08EF4BF-F1C1-D73C-A184-27C456BCDF2C}"/>
                </a:ext>
              </a:extLst>
            </p:cNvPr>
            <p:cNvSpPr txBox="1"/>
            <p:nvPr/>
          </p:nvSpPr>
          <p:spPr>
            <a:xfrm>
              <a:off x="658813" y="2327915"/>
              <a:ext cx="428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IN" sz="2400" b="0" i="0" dirty="0">
                  <a:solidFill>
                    <a:srgbClr val="000000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CSS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384FECB-C364-2645-D247-5CD2121BF2A7}"/>
                </a:ext>
              </a:extLst>
            </p:cNvPr>
            <p:cNvSpPr txBox="1"/>
            <p:nvPr/>
          </p:nvSpPr>
          <p:spPr>
            <a:xfrm>
              <a:off x="658813" y="2795687"/>
              <a:ext cx="428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IN" sz="2400" b="0" i="0" dirty="0">
                  <a:solidFill>
                    <a:srgbClr val="A4AF37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Cascading Style Sheets</a:t>
              </a:r>
            </a:p>
          </p:txBody>
        </p: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AC4ACDB6-4656-AA5D-B297-41021BA8901D}"/>
              </a:ext>
            </a:extLst>
          </p:cNvPr>
          <p:cNvSpPr/>
          <p:nvPr/>
        </p:nvSpPr>
        <p:spPr>
          <a:xfrm>
            <a:off x="7058532" y="6066348"/>
            <a:ext cx="52955" cy="52955"/>
          </a:xfrm>
          <a:prstGeom prst="ellipse">
            <a:avLst/>
          </a:prstGeom>
          <a:noFill/>
          <a:ln w="12700">
            <a:solidFill>
              <a:srgbClr val="B3C1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2275F64-69A6-6291-E9F2-2AA353BA55A9}"/>
              </a:ext>
            </a:extLst>
          </p:cNvPr>
          <p:cNvSpPr/>
          <p:nvPr/>
        </p:nvSpPr>
        <p:spPr>
          <a:xfrm>
            <a:off x="7233043" y="6066348"/>
            <a:ext cx="52955" cy="52955"/>
          </a:xfrm>
          <a:prstGeom prst="ellipse">
            <a:avLst/>
          </a:prstGeom>
          <a:noFill/>
          <a:ln w="12700">
            <a:solidFill>
              <a:srgbClr val="B3C1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545E916-E9E4-7B67-EB30-F12EAE5EF664}"/>
              </a:ext>
            </a:extLst>
          </p:cNvPr>
          <p:cNvSpPr/>
          <p:nvPr/>
        </p:nvSpPr>
        <p:spPr>
          <a:xfrm>
            <a:off x="6686347" y="6066348"/>
            <a:ext cx="52955" cy="52955"/>
          </a:xfrm>
          <a:prstGeom prst="ellipse">
            <a:avLst/>
          </a:prstGeom>
          <a:noFill/>
          <a:ln w="12700">
            <a:solidFill>
              <a:srgbClr val="B3C1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805D063-46E8-6CF8-02DC-6BAF26094E4B}"/>
              </a:ext>
            </a:extLst>
          </p:cNvPr>
          <p:cNvSpPr/>
          <p:nvPr/>
        </p:nvSpPr>
        <p:spPr>
          <a:xfrm>
            <a:off x="6859439" y="6040346"/>
            <a:ext cx="104959" cy="104959"/>
          </a:xfrm>
          <a:prstGeom prst="ellipse">
            <a:avLst/>
          </a:prstGeom>
          <a:solidFill>
            <a:srgbClr val="B3C13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E368F17-37A2-BD6F-0AFF-7923A37EA78B}"/>
              </a:ext>
            </a:extLst>
          </p:cNvPr>
          <p:cNvGrpSpPr/>
          <p:nvPr/>
        </p:nvGrpSpPr>
        <p:grpSpPr>
          <a:xfrm rot="16200000">
            <a:off x="702628" y="5899085"/>
            <a:ext cx="426086" cy="426086"/>
            <a:chOff x="8248650" y="289599"/>
            <a:chExt cx="4876800" cy="4876800"/>
          </a:xfrm>
          <a:effectLst>
            <a:outerShdw blurRad="50800" dist="38100" dir="5400000" algn="t" rotWithShape="0">
              <a:prstClr val="black">
                <a:alpha val="10000"/>
              </a:prstClr>
            </a:outerShdw>
          </a:effectLst>
        </p:grpSpPr>
        <p:sp useBgFill="1">
          <p:nvSpPr>
            <p:cNvPr id="6" name="Freeform: Shape 5">
              <a:hlinkClick r:id="rId13" action="ppaction://hlinksldjump"/>
              <a:extLst>
                <a:ext uri="{FF2B5EF4-FFF2-40B4-BE49-F238E27FC236}">
                  <a16:creationId xmlns:a16="http://schemas.microsoft.com/office/drawing/2014/main" id="{8382401E-B54A-3C49-B6B4-E7F269917895}"/>
                </a:ext>
              </a:extLst>
            </p:cNvPr>
            <p:cNvSpPr/>
            <p:nvPr/>
          </p:nvSpPr>
          <p:spPr>
            <a:xfrm>
              <a:off x="8248650" y="289599"/>
              <a:ext cx="4876800" cy="4876800"/>
            </a:xfrm>
            <a:custGeom>
              <a:avLst/>
              <a:gdLst>
                <a:gd name="connsiteX0" fmla="*/ 2438400 w 4876800"/>
                <a:gd name="connsiteY0" fmla="*/ 0 h 4876800"/>
                <a:gd name="connsiteX1" fmla="*/ 4876800 w 4876800"/>
                <a:gd name="connsiteY1" fmla="*/ 2438400 h 4876800"/>
                <a:gd name="connsiteX2" fmla="*/ 2438400 w 4876800"/>
                <a:gd name="connsiteY2" fmla="*/ 4876800 h 4876800"/>
                <a:gd name="connsiteX3" fmla="*/ 0 w 4876800"/>
                <a:gd name="connsiteY3" fmla="*/ 2438400 h 4876800"/>
                <a:gd name="connsiteX4" fmla="*/ 2438400 w 4876800"/>
                <a:gd name="connsiteY4" fmla="*/ 0 h 487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6800" h="4876800">
                  <a:moveTo>
                    <a:pt x="2438400" y="0"/>
                  </a:moveTo>
                  <a:cubicBezTo>
                    <a:pt x="3785091" y="0"/>
                    <a:pt x="4876800" y="1091709"/>
                    <a:pt x="4876800" y="2438400"/>
                  </a:cubicBezTo>
                  <a:cubicBezTo>
                    <a:pt x="4876800" y="3785091"/>
                    <a:pt x="3785091" y="4876800"/>
                    <a:pt x="2438400" y="4876800"/>
                  </a:cubicBezTo>
                  <a:cubicBezTo>
                    <a:pt x="1091709" y="4876800"/>
                    <a:pt x="0" y="3785091"/>
                    <a:pt x="0" y="2438400"/>
                  </a:cubicBezTo>
                  <a:cubicBezTo>
                    <a:pt x="0" y="1091709"/>
                    <a:pt x="1091709" y="0"/>
                    <a:pt x="243840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  <p:sp>
          <p:nvSpPr>
            <p:cNvPr id="7" name="Freeform: Shape 6">
              <a:hlinkClick r:id="rId13" action="ppaction://hlinksldjump"/>
              <a:extLst>
                <a:ext uri="{FF2B5EF4-FFF2-40B4-BE49-F238E27FC236}">
                  <a16:creationId xmlns:a16="http://schemas.microsoft.com/office/drawing/2014/main" id="{2FF22944-0B58-5298-33A3-517AD3B1C264}"/>
                </a:ext>
              </a:extLst>
            </p:cNvPr>
            <p:cNvSpPr/>
            <p:nvPr/>
          </p:nvSpPr>
          <p:spPr>
            <a:xfrm>
              <a:off x="10064914" y="1967509"/>
              <a:ext cx="1244260" cy="1520968"/>
            </a:xfrm>
            <a:custGeom>
              <a:avLst/>
              <a:gdLst>
                <a:gd name="connsiteX0" fmla="*/ 1003282 w 2003881"/>
                <a:gd name="connsiteY0" fmla="*/ 0 h 2694490"/>
                <a:gd name="connsiteX1" fmla="*/ 1206482 w 2003881"/>
                <a:gd name="connsiteY1" fmla="*/ 203200 h 2694490"/>
                <a:gd name="connsiteX2" fmla="*/ 1206482 w 2003881"/>
                <a:gd name="connsiteY2" fmla="*/ 1999691 h 2694490"/>
                <a:gd name="connsiteX3" fmla="*/ 1659516 w 2003881"/>
                <a:gd name="connsiteY3" fmla="*/ 1546657 h 2694490"/>
                <a:gd name="connsiteX4" fmla="*/ 1946841 w 2003881"/>
                <a:gd name="connsiteY4" fmla="*/ 1551651 h 2694490"/>
                <a:gd name="connsiteX5" fmla="*/ 1946841 w 2003881"/>
                <a:gd name="connsiteY5" fmla="*/ 1833982 h 2694490"/>
                <a:gd name="connsiteX6" fmla="*/ 1146335 w 2003881"/>
                <a:gd name="connsiteY6" fmla="*/ 2634996 h 2694490"/>
                <a:gd name="connsiteX7" fmla="*/ 859010 w 2003881"/>
                <a:gd name="connsiteY7" fmla="*/ 2634996 h 2694490"/>
                <a:gd name="connsiteX8" fmla="*/ 59723 w 2003881"/>
                <a:gd name="connsiteY8" fmla="*/ 1835811 h 2694490"/>
                <a:gd name="connsiteX9" fmla="*/ 59418 w 2003881"/>
                <a:gd name="connsiteY9" fmla="*/ 1548181 h 2694490"/>
                <a:gd name="connsiteX10" fmla="*/ 347048 w 2003881"/>
                <a:gd name="connsiteY10" fmla="*/ 1547876 h 2694490"/>
                <a:gd name="connsiteX11" fmla="*/ 800082 w 2003881"/>
                <a:gd name="connsiteY11" fmla="*/ 2000911 h 2694490"/>
                <a:gd name="connsiteX12" fmla="*/ 800082 w 2003881"/>
                <a:gd name="connsiteY12" fmla="*/ 203200 h 2694490"/>
                <a:gd name="connsiteX13" fmla="*/ 1003282 w 2003881"/>
                <a:gd name="connsiteY13" fmla="*/ 0 h 269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03881" h="2694490">
                  <a:moveTo>
                    <a:pt x="1003282" y="0"/>
                  </a:moveTo>
                  <a:cubicBezTo>
                    <a:pt x="1115506" y="0"/>
                    <a:pt x="1206482" y="90976"/>
                    <a:pt x="1206482" y="203200"/>
                  </a:cubicBezTo>
                  <a:lnTo>
                    <a:pt x="1206482" y="1999691"/>
                  </a:lnTo>
                  <a:lnTo>
                    <a:pt x="1659516" y="1546657"/>
                  </a:lnTo>
                  <a:cubicBezTo>
                    <a:pt x="1740238" y="1468693"/>
                    <a:pt x="1868878" y="1470929"/>
                    <a:pt x="1946841" y="1551651"/>
                  </a:cubicBezTo>
                  <a:cubicBezTo>
                    <a:pt x="2022895" y="1630395"/>
                    <a:pt x="2022895" y="1755237"/>
                    <a:pt x="1946841" y="1833982"/>
                  </a:cubicBezTo>
                  <a:lnTo>
                    <a:pt x="1146335" y="2634996"/>
                  </a:lnTo>
                  <a:cubicBezTo>
                    <a:pt x="1066985" y="2714322"/>
                    <a:pt x="938360" y="2714322"/>
                    <a:pt x="859010" y="2634996"/>
                  </a:cubicBezTo>
                  <a:lnTo>
                    <a:pt x="59723" y="1835811"/>
                  </a:lnTo>
                  <a:cubicBezTo>
                    <a:pt x="-19788" y="1756468"/>
                    <a:pt x="-19924" y="1627692"/>
                    <a:pt x="59418" y="1548181"/>
                  </a:cubicBezTo>
                  <a:cubicBezTo>
                    <a:pt x="138761" y="1468670"/>
                    <a:pt x="267537" y="1468534"/>
                    <a:pt x="347048" y="1547876"/>
                  </a:cubicBezTo>
                  <a:lnTo>
                    <a:pt x="800082" y="2000911"/>
                  </a:lnTo>
                  <a:lnTo>
                    <a:pt x="800082" y="203200"/>
                  </a:lnTo>
                  <a:cubicBezTo>
                    <a:pt x="800082" y="90976"/>
                    <a:pt x="891058" y="0"/>
                    <a:pt x="1003282" y="0"/>
                  </a:cubicBezTo>
                  <a:close/>
                </a:path>
              </a:pathLst>
            </a:custGeom>
            <a:solidFill>
              <a:srgbClr val="ECE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</p:grpSp>
      <p:sp>
        <p:nvSpPr>
          <p:cNvPr id="32" name="TextBox 13">
            <a:extLst>
              <a:ext uri="{FF2B5EF4-FFF2-40B4-BE49-F238E27FC236}">
                <a16:creationId xmlns:a16="http://schemas.microsoft.com/office/drawing/2014/main" id="{44A7439B-B815-E363-ED2E-84031D2B3221}"/>
              </a:ext>
            </a:extLst>
          </p:cNvPr>
          <p:cNvSpPr txBox="1"/>
          <p:nvPr/>
        </p:nvSpPr>
        <p:spPr>
          <a:xfrm>
            <a:off x="221900" y="300810"/>
            <a:ext cx="9614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 dirty="0">
                <a:solidFill>
                  <a:srgbClr val="007048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04</a:t>
            </a:r>
            <a:endParaRPr lang="en-IN" sz="4400" b="0" i="0" dirty="0">
              <a:solidFill>
                <a:srgbClr val="007048"/>
              </a:solidFill>
              <a:effectLst/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8089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44444E-6 L -0.53086 1.26783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49" y="6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61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459F70F4-5DDA-A4BD-87E4-EE1ABEA84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4712" y="-1027438"/>
            <a:ext cx="14818375" cy="14818375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3DB7C9B-37C5-F0E5-FA42-9A53BE6C99F6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7051675 w 12192000"/>
              <a:gd name="connsiteY0" fmla="*/ 1323975 h 6858000"/>
              <a:gd name="connsiteX1" fmla="*/ 4946650 w 12192000"/>
              <a:gd name="connsiteY1" fmla="*/ 3429000 h 6858000"/>
              <a:gd name="connsiteX2" fmla="*/ 7051675 w 12192000"/>
              <a:gd name="connsiteY2" fmla="*/ 5534025 h 6858000"/>
              <a:gd name="connsiteX3" fmla="*/ 9156700 w 12192000"/>
              <a:gd name="connsiteY3" fmla="*/ 3429000 h 6858000"/>
              <a:gd name="connsiteX4" fmla="*/ 7051675 w 12192000"/>
              <a:gd name="connsiteY4" fmla="*/ 1323975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7051675" y="1323975"/>
                </a:moveTo>
                <a:cubicBezTo>
                  <a:pt x="5889102" y="1323975"/>
                  <a:pt x="4946650" y="2266427"/>
                  <a:pt x="4946650" y="3429000"/>
                </a:cubicBezTo>
                <a:cubicBezTo>
                  <a:pt x="4946650" y="4591573"/>
                  <a:pt x="5889102" y="5534025"/>
                  <a:pt x="7051675" y="5534025"/>
                </a:cubicBezTo>
                <a:cubicBezTo>
                  <a:pt x="8214248" y="5534025"/>
                  <a:pt x="9156700" y="4591573"/>
                  <a:pt x="9156700" y="3429000"/>
                </a:cubicBezTo>
                <a:cubicBezTo>
                  <a:pt x="9156700" y="2266427"/>
                  <a:pt x="8214248" y="1323975"/>
                  <a:pt x="7051675" y="132397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80000">
                <a:srgbClr val="DFDAD9"/>
              </a:gs>
              <a:gs pos="0">
                <a:srgbClr val="ECEAE9"/>
              </a:gs>
              <a:gs pos="100000">
                <a:srgbClr val="ECEAE9"/>
              </a:gs>
            </a:gsLst>
            <a:lin ang="5400000" scaled="1"/>
          </a:gradFill>
          <a:ln>
            <a:noFill/>
          </a:ln>
          <a:effectLst>
            <a:outerShdw blurRad="63500" sx="98000" sy="98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355FD6B-8357-356C-2077-413B87EC3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161245" y="-1127709"/>
            <a:ext cx="3640115" cy="3626481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DCFE3B5-1D15-E633-3AAB-96A71E6D2583}"/>
              </a:ext>
            </a:extLst>
          </p:cNvPr>
          <p:cNvGrpSpPr/>
          <p:nvPr/>
        </p:nvGrpSpPr>
        <p:grpSpPr>
          <a:xfrm>
            <a:off x="10253028" y="4953993"/>
            <a:ext cx="1236345" cy="1333659"/>
            <a:chOff x="10253028" y="685532"/>
            <a:chExt cx="1236345" cy="1333659"/>
          </a:xfrm>
          <a:effectLst>
            <a:outerShdw blurRad="127000" dist="381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43" name="Oval 42">
              <a:hlinkClick r:id="rId6" action="ppaction://hlinksldjump"/>
              <a:extLst>
                <a:ext uri="{FF2B5EF4-FFF2-40B4-BE49-F238E27FC236}">
                  <a16:creationId xmlns:a16="http://schemas.microsoft.com/office/drawing/2014/main" id="{E01703EA-3431-AF6D-C637-BA55651E7C30}"/>
                </a:ext>
              </a:extLst>
            </p:cNvPr>
            <p:cNvSpPr/>
            <p:nvPr/>
          </p:nvSpPr>
          <p:spPr>
            <a:xfrm>
              <a:off x="10253028" y="685532"/>
              <a:ext cx="1236345" cy="1236345"/>
            </a:xfrm>
            <a:prstGeom prst="ellipse">
              <a:avLst/>
            </a:prstGeom>
            <a:gradFill>
              <a:gsLst>
                <a:gs pos="0">
                  <a:srgbClr val="B3C13D"/>
                </a:gs>
                <a:gs pos="100000">
                  <a:srgbClr val="88922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44" name="Picture 43" descr="A picture containing cup, food, dessert, cream&#10;&#10;Description automatically generated">
              <a:hlinkClick r:id="rId6" action="ppaction://hlinksldjump"/>
              <a:extLst>
                <a:ext uri="{FF2B5EF4-FFF2-40B4-BE49-F238E27FC236}">
                  <a16:creationId xmlns:a16="http://schemas.microsoft.com/office/drawing/2014/main" id="{B3B5E619-3844-FAD1-65E6-1FD85B5CF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8136" y="766037"/>
              <a:ext cx="746128" cy="1253154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B8EF758-A049-8B2E-6C84-2874DA631E09}"/>
              </a:ext>
            </a:extLst>
          </p:cNvPr>
          <p:cNvGrpSpPr/>
          <p:nvPr/>
        </p:nvGrpSpPr>
        <p:grpSpPr>
          <a:xfrm>
            <a:off x="10253028" y="693061"/>
            <a:ext cx="1236345" cy="1325091"/>
            <a:chOff x="10253028" y="4950778"/>
            <a:chExt cx="1236345" cy="1325091"/>
          </a:xfrm>
          <a:effectLst>
            <a:outerShdw blurRad="127000" dist="381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49" name="Oval 48">
              <a:hlinkClick r:id="rId8" action="ppaction://hlinksldjump"/>
              <a:extLst>
                <a:ext uri="{FF2B5EF4-FFF2-40B4-BE49-F238E27FC236}">
                  <a16:creationId xmlns:a16="http://schemas.microsoft.com/office/drawing/2014/main" id="{96470E74-B0C7-9F9C-BF7C-36682129C6B8}"/>
                </a:ext>
              </a:extLst>
            </p:cNvPr>
            <p:cNvSpPr/>
            <p:nvPr/>
          </p:nvSpPr>
          <p:spPr>
            <a:xfrm>
              <a:off x="10253028" y="4950778"/>
              <a:ext cx="1236345" cy="1236345"/>
            </a:xfrm>
            <a:prstGeom prst="ellipse">
              <a:avLst/>
            </a:prstGeom>
            <a:gradFill>
              <a:gsLst>
                <a:gs pos="0">
                  <a:srgbClr val="EA855C"/>
                </a:gs>
                <a:gs pos="100000">
                  <a:srgbClr val="DE5D3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50" name="Picture 49" descr="A picture containing cup, coffee, table, food&#10;&#10;Description automatically generated">
              <a:hlinkClick r:id="rId8" action="ppaction://hlinksldjump"/>
              <a:extLst>
                <a:ext uri="{FF2B5EF4-FFF2-40B4-BE49-F238E27FC236}">
                  <a16:creationId xmlns:a16="http://schemas.microsoft.com/office/drawing/2014/main" id="{A067B208-F84B-E23D-136E-78C5C49BF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6399" y="5118100"/>
              <a:ext cx="658871" cy="1157769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73F418A-5B2B-7480-105E-10E43E17472B}"/>
              </a:ext>
            </a:extLst>
          </p:cNvPr>
          <p:cNvGrpSpPr/>
          <p:nvPr/>
        </p:nvGrpSpPr>
        <p:grpSpPr>
          <a:xfrm>
            <a:off x="10253028" y="2823527"/>
            <a:ext cx="1236345" cy="1337945"/>
            <a:chOff x="10253028" y="4950778"/>
            <a:chExt cx="1236345" cy="1337945"/>
          </a:xfrm>
          <a:effectLst>
            <a:outerShdw blurRad="127000" dist="381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58" name="Oval 57">
              <a:hlinkClick r:id="rId10" action="ppaction://hlinksldjump"/>
              <a:extLst>
                <a:ext uri="{FF2B5EF4-FFF2-40B4-BE49-F238E27FC236}">
                  <a16:creationId xmlns:a16="http://schemas.microsoft.com/office/drawing/2014/main" id="{99D85168-5907-E64D-3D10-4FAD2B2D7204}"/>
                </a:ext>
              </a:extLst>
            </p:cNvPr>
            <p:cNvSpPr/>
            <p:nvPr/>
          </p:nvSpPr>
          <p:spPr>
            <a:xfrm>
              <a:off x="10253028" y="4950778"/>
              <a:ext cx="1236345" cy="1236345"/>
            </a:xfrm>
            <a:prstGeom prst="ellipse">
              <a:avLst/>
            </a:prstGeom>
            <a:gradFill>
              <a:gsLst>
                <a:gs pos="0">
                  <a:srgbClr val="00925E"/>
                </a:gs>
                <a:gs pos="100000">
                  <a:srgbClr val="00754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59" name="Picture 58" descr="A picture containing cup, coffee, food, dessert&#10;&#10;Description automatically generated">
              <a:hlinkClick r:id="rId10" action="ppaction://hlinksldjump"/>
              <a:extLst>
                <a:ext uri="{FF2B5EF4-FFF2-40B4-BE49-F238E27FC236}">
                  <a16:creationId xmlns:a16="http://schemas.microsoft.com/office/drawing/2014/main" id="{088D4786-4144-CE09-EB0A-6FBB2A5E1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2867" y="5120329"/>
              <a:ext cx="710950" cy="1168394"/>
            </a:xfrm>
            <a:prstGeom prst="rect">
              <a:avLst/>
            </a:prstGeom>
          </p:spPr>
        </p:pic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1BE9CFA6-93CA-74D5-64E4-DAA0C6C74287}"/>
              </a:ext>
            </a:extLst>
          </p:cNvPr>
          <p:cNvSpPr>
            <a:spLocks/>
          </p:cNvSpPr>
          <p:nvPr/>
        </p:nvSpPr>
        <p:spPr>
          <a:xfrm>
            <a:off x="5653860" y="5614998"/>
            <a:ext cx="2639114" cy="536106"/>
          </a:xfrm>
          <a:prstGeom prst="ellipse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 descr="A picture containing cup, dessert&#10;&#10;Description automatically generated">
            <a:extLst>
              <a:ext uri="{FF2B5EF4-FFF2-40B4-BE49-F238E27FC236}">
                <a16:creationId xmlns:a16="http://schemas.microsoft.com/office/drawing/2014/main" id="{E92933EE-39C7-51DE-14CD-39EC268A7C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588" y="1378661"/>
            <a:ext cx="2235217" cy="439722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6631EA7-B45A-2FC5-5B3F-ED7E222344E2}"/>
              </a:ext>
            </a:extLst>
          </p:cNvPr>
          <p:cNvGrpSpPr/>
          <p:nvPr/>
        </p:nvGrpSpPr>
        <p:grpSpPr>
          <a:xfrm>
            <a:off x="658812" y="1378661"/>
            <a:ext cx="4288472" cy="4212831"/>
            <a:chOff x="658812" y="2327915"/>
            <a:chExt cx="4288472" cy="42128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625229-09CD-8565-EF65-6BFF2F9D47B0}"/>
                </a:ext>
              </a:extLst>
            </p:cNvPr>
            <p:cNvSpPr txBox="1"/>
            <p:nvPr/>
          </p:nvSpPr>
          <p:spPr>
            <a:xfrm>
              <a:off x="658812" y="3622768"/>
              <a:ext cx="3748087" cy="2917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pt-BR" sz="1400" b="0" i="0" dirty="0">
                  <a:solidFill>
                    <a:srgbClr val="292929"/>
                  </a:solidFill>
                  <a:effectLst/>
                  <a:latin typeface="Söhne"/>
                </a:rPr>
                <a:t>APIs são conjuntos de regras e definições que permitem que diferentes softwares se comuniquem entre si. Funcionam como pontes que possibilitam a integração de sistemas, permitindo o compartilhamento e o acesso controlado de dados e funcionalidades. Em desenvolvimento web, as APIs são frequentemente usadas para buscar dados de servidores, realizar operações específicas e facilitar a interoperabilidade entre diferentes plataformas. </a:t>
              </a:r>
              <a:endParaRPr lang="en-IN" sz="1400" dirty="0">
                <a:solidFill>
                  <a:srgbClr val="292929"/>
                </a:solidFill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47B7FB-1252-64BD-AA2E-D51B6799803D}"/>
                </a:ext>
              </a:extLst>
            </p:cNvPr>
            <p:cNvSpPr txBox="1"/>
            <p:nvPr/>
          </p:nvSpPr>
          <p:spPr>
            <a:xfrm>
              <a:off x="658813" y="2327915"/>
              <a:ext cx="4288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IN" sz="2400" b="0" i="0" dirty="0">
                  <a:solidFill>
                    <a:srgbClr val="000000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APIs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3841629-328A-6723-AEED-86D61FE0B9BF}"/>
                </a:ext>
              </a:extLst>
            </p:cNvPr>
            <p:cNvSpPr txBox="1"/>
            <p:nvPr/>
          </p:nvSpPr>
          <p:spPr>
            <a:xfrm>
              <a:off x="658813" y="2795687"/>
              <a:ext cx="428847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IN" sz="2200" dirty="0">
                  <a:solidFill>
                    <a:srgbClr val="E5619A"/>
                  </a:solidFill>
                  <a:latin typeface="Inter SemiBold" panose="02000503000000020004" pitchFamily="2" charset="0"/>
                  <a:ea typeface="Inter SemiBold" panose="02000503000000020004" pitchFamily="2" charset="0"/>
                </a:rPr>
                <a:t>Interface de </a:t>
              </a:r>
              <a:r>
                <a:rPr lang="en-IN" sz="2200" dirty="0" err="1">
                  <a:solidFill>
                    <a:srgbClr val="E5619A"/>
                  </a:solidFill>
                  <a:latin typeface="Inter SemiBold" panose="02000503000000020004" pitchFamily="2" charset="0"/>
                  <a:ea typeface="Inter SemiBold" panose="02000503000000020004" pitchFamily="2" charset="0"/>
                </a:rPr>
                <a:t>Programação</a:t>
              </a:r>
              <a:r>
                <a:rPr lang="en-IN" sz="2200" dirty="0">
                  <a:solidFill>
                    <a:srgbClr val="E5619A"/>
                  </a:solidFill>
                  <a:latin typeface="Inter SemiBold" panose="02000503000000020004" pitchFamily="2" charset="0"/>
                  <a:ea typeface="Inter SemiBold" panose="02000503000000020004" pitchFamily="2" charset="0"/>
                </a:rPr>
                <a:t> de </a:t>
              </a:r>
              <a:r>
                <a:rPr lang="en-IN" sz="2200" dirty="0" err="1">
                  <a:solidFill>
                    <a:srgbClr val="E5619A"/>
                  </a:solidFill>
                  <a:latin typeface="Inter SemiBold" panose="02000503000000020004" pitchFamily="2" charset="0"/>
                  <a:ea typeface="Inter SemiBold" panose="02000503000000020004" pitchFamily="2" charset="0"/>
                </a:rPr>
                <a:t>Aplicações</a:t>
              </a:r>
              <a:endParaRPr lang="en-IN" sz="2200" b="0" i="0" dirty="0">
                <a:solidFill>
                  <a:srgbClr val="E5619A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</p:grpSp>
      <p:sp>
        <p:nvSpPr>
          <p:cNvPr id="60" name="Oval 59">
            <a:extLst>
              <a:ext uri="{FF2B5EF4-FFF2-40B4-BE49-F238E27FC236}">
                <a16:creationId xmlns:a16="http://schemas.microsoft.com/office/drawing/2014/main" id="{37F98640-237E-C3E5-3092-9F37F55A778D}"/>
              </a:ext>
            </a:extLst>
          </p:cNvPr>
          <p:cNvSpPr/>
          <p:nvPr/>
        </p:nvSpPr>
        <p:spPr>
          <a:xfrm>
            <a:off x="7058532" y="6066348"/>
            <a:ext cx="52955" cy="52955"/>
          </a:xfrm>
          <a:prstGeom prst="ellipse">
            <a:avLst/>
          </a:prstGeom>
          <a:noFill/>
          <a:ln w="12700">
            <a:solidFill>
              <a:srgbClr val="E561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E3D1AB9-8ACF-EDEC-BA16-993CB43827FF}"/>
              </a:ext>
            </a:extLst>
          </p:cNvPr>
          <p:cNvSpPr/>
          <p:nvPr/>
        </p:nvSpPr>
        <p:spPr>
          <a:xfrm>
            <a:off x="7233043" y="6066348"/>
            <a:ext cx="52955" cy="52955"/>
          </a:xfrm>
          <a:prstGeom prst="ellipse">
            <a:avLst/>
          </a:prstGeom>
          <a:noFill/>
          <a:ln w="12700">
            <a:solidFill>
              <a:srgbClr val="E561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857CE16-5086-09B8-4771-0E84B91365F5}"/>
              </a:ext>
            </a:extLst>
          </p:cNvPr>
          <p:cNvSpPr/>
          <p:nvPr/>
        </p:nvSpPr>
        <p:spPr>
          <a:xfrm>
            <a:off x="6686347" y="6066348"/>
            <a:ext cx="52955" cy="52955"/>
          </a:xfrm>
          <a:prstGeom prst="ellipse">
            <a:avLst/>
          </a:prstGeom>
          <a:noFill/>
          <a:ln w="12700">
            <a:solidFill>
              <a:srgbClr val="E561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0948BE-310E-F668-8E3A-391D15B2070C}"/>
              </a:ext>
            </a:extLst>
          </p:cNvPr>
          <p:cNvSpPr/>
          <p:nvPr/>
        </p:nvSpPr>
        <p:spPr>
          <a:xfrm>
            <a:off x="6885167" y="6066348"/>
            <a:ext cx="52955" cy="52955"/>
          </a:xfrm>
          <a:prstGeom prst="ellipse">
            <a:avLst/>
          </a:prstGeom>
          <a:noFill/>
          <a:ln w="12700">
            <a:solidFill>
              <a:srgbClr val="E561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5F3F5D5-8352-B2B7-3D27-2E220970136C}"/>
              </a:ext>
            </a:extLst>
          </p:cNvPr>
          <p:cNvSpPr/>
          <p:nvPr/>
        </p:nvSpPr>
        <p:spPr>
          <a:xfrm>
            <a:off x="7030760" y="6040345"/>
            <a:ext cx="104959" cy="104959"/>
          </a:xfrm>
          <a:prstGeom prst="ellipse">
            <a:avLst/>
          </a:prstGeom>
          <a:solidFill>
            <a:srgbClr val="E5619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3CA519B-87D0-8B52-4113-A34C1E51C583}"/>
              </a:ext>
            </a:extLst>
          </p:cNvPr>
          <p:cNvGrpSpPr/>
          <p:nvPr/>
        </p:nvGrpSpPr>
        <p:grpSpPr>
          <a:xfrm rot="16200000">
            <a:off x="702628" y="5899085"/>
            <a:ext cx="426086" cy="426086"/>
            <a:chOff x="8248650" y="289599"/>
            <a:chExt cx="4876800" cy="4876800"/>
          </a:xfrm>
          <a:effectLst>
            <a:outerShdw blurRad="50800" dist="38100" dir="5400000" algn="t" rotWithShape="0">
              <a:prstClr val="black">
                <a:alpha val="10000"/>
              </a:prstClr>
            </a:outerShdw>
          </a:effectLst>
        </p:grpSpPr>
        <p:sp useBgFill="1">
          <p:nvSpPr>
            <p:cNvPr id="5" name="Freeform: Shape 4">
              <a:hlinkClick r:id="rId13" action="ppaction://hlinksldjump"/>
              <a:extLst>
                <a:ext uri="{FF2B5EF4-FFF2-40B4-BE49-F238E27FC236}">
                  <a16:creationId xmlns:a16="http://schemas.microsoft.com/office/drawing/2014/main" id="{1F141C9F-CE73-E9B3-84B3-933511B599A1}"/>
                </a:ext>
              </a:extLst>
            </p:cNvPr>
            <p:cNvSpPr/>
            <p:nvPr/>
          </p:nvSpPr>
          <p:spPr>
            <a:xfrm>
              <a:off x="8248650" y="289599"/>
              <a:ext cx="4876800" cy="4876800"/>
            </a:xfrm>
            <a:custGeom>
              <a:avLst/>
              <a:gdLst>
                <a:gd name="connsiteX0" fmla="*/ 2438400 w 4876800"/>
                <a:gd name="connsiteY0" fmla="*/ 0 h 4876800"/>
                <a:gd name="connsiteX1" fmla="*/ 4876800 w 4876800"/>
                <a:gd name="connsiteY1" fmla="*/ 2438400 h 4876800"/>
                <a:gd name="connsiteX2" fmla="*/ 2438400 w 4876800"/>
                <a:gd name="connsiteY2" fmla="*/ 4876800 h 4876800"/>
                <a:gd name="connsiteX3" fmla="*/ 0 w 4876800"/>
                <a:gd name="connsiteY3" fmla="*/ 2438400 h 4876800"/>
                <a:gd name="connsiteX4" fmla="*/ 2438400 w 4876800"/>
                <a:gd name="connsiteY4" fmla="*/ 0 h 487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6800" h="4876800">
                  <a:moveTo>
                    <a:pt x="2438400" y="0"/>
                  </a:moveTo>
                  <a:cubicBezTo>
                    <a:pt x="3785091" y="0"/>
                    <a:pt x="4876800" y="1091709"/>
                    <a:pt x="4876800" y="2438400"/>
                  </a:cubicBezTo>
                  <a:cubicBezTo>
                    <a:pt x="4876800" y="3785091"/>
                    <a:pt x="3785091" y="4876800"/>
                    <a:pt x="2438400" y="4876800"/>
                  </a:cubicBezTo>
                  <a:cubicBezTo>
                    <a:pt x="1091709" y="4876800"/>
                    <a:pt x="0" y="3785091"/>
                    <a:pt x="0" y="2438400"/>
                  </a:cubicBezTo>
                  <a:cubicBezTo>
                    <a:pt x="0" y="1091709"/>
                    <a:pt x="1091709" y="0"/>
                    <a:pt x="243840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dirty="0"/>
                <a:t> </a:t>
              </a:r>
              <a:endParaRPr lang="en-IN" dirty="0"/>
            </a:p>
          </p:txBody>
        </p:sp>
        <p:sp>
          <p:nvSpPr>
            <p:cNvPr id="6" name="Freeform: Shape 5">
              <a:hlinkClick r:id="rId13" action="ppaction://hlinksldjump"/>
              <a:extLst>
                <a:ext uri="{FF2B5EF4-FFF2-40B4-BE49-F238E27FC236}">
                  <a16:creationId xmlns:a16="http://schemas.microsoft.com/office/drawing/2014/main" id="{5264DE61-AF46-4752-2BE3-1789C1B68DC2}"/>
                </a:ext>
              </a:extLst>
            </p:cNvPr>
            <p:cNvSpPr/>
            <p:nvPr/>
          </p:nvSpPr>
          <p:spPr>
            <a:xfrm>
              <a:off x="10064914" y="1967509"/>
              <a:ext cx="1244260" cy="1520968"/>
            </a:xfrm>
            <a:custGeom>
              <a:avLst/>
              <a:gdLst>
                <a:gd name="connsiteX0" fmla="*/ 1003282 w 2003881"/>
                <a:gd name="connsiteY0" fmla="*/ 0 h 2694490"/>
                <a:gd name="connsiteX1" fmla="*/ 1206482 w 2003881"/>
                <a:gd name="connsiteY1" fmla="*/ 203200 h 2694490"/>
                <a:gd name="connsiteX2" fmla="*/ 1206482 w 2003881"/>
                <a:gd name="connsiteY2" fmla="*/ 1999691 h 2694490"/>
                <a:gd name="connsiteX3" fmla="*/ 1659516 w 2003881"/>
                <a:gd name="connsiteY3" fmla="*/ 1546657 h 2694490"/>
                <a:gd name="connsiteX4" fmla="*/ 1946841 w 2003881"/>
                <a:gd name="connsiteY4" fmla="*/ 1551651 h 2694490"/>
                <a:gd name="connsiteX5" fmla="*/ 1946841 w 2003881"/>
                <a:gd name="connsiteY5" fmla="*/ 1833982 h 2694490"/>
                <a:gd name="connsiteX6" fmla="*/ 1146335 w 2003881"/>
                <a:gd name="connsiteY6" fmla="*/ 2634996 h 2694490"/>
                <a:gd name="connsiteX7" fmla="*/ 859010 w 2003881"/>
                <a:gd name="connsiteY7" fmla="*/ 2634996 h 2694490"/>
                <a:gd name="connsiteX8" fmla="*/ 59723 w 2003881"/>
                <a:gd name="connsiteY8" fmla="*/ 1835811 h 2694490"/>
                <a:gd name="connsiteX9" fmla="*/ 59418 w 2003881"/>
                <a:gd name="connsiteY9" fmla="*/ 1548181 h 2694490"/>
                <a:gd name="connsiteX10" fmla="*/ 347048 w 2003881"/>
                <a:gd name="connsiteY10" fmla="*/ 1547876 h 2694490"/>
                <a:gd name="connsiteX11" fmla="*/ 800082 w 2003881"/>
                <a:gd name="connsiteY11" fmla="*/ 2000911 h 2694490"/>
                <a:gd name="connsiteX12" fmla="*/ 800082 w 2003881"/>
                <a:gd name="connsiteY12" fmla="*/ 203200 h 2694490"/>
                <a:gd name="connsiteX13" fmla="*/ 1003282 w 2003881"/>
                <a:gd name="connsiteY13" fmla="*/ 0 h 269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03881" h="2694490">
                  <a:moveTo>
                    <a:pt x="1003282" y="0"/>
                  </a:moveTo>
                  <a:cubicBezTo>
                    <a:pt x="1115506" y="0"/>
                    <a:pt x="1206482" y="90976"/>
                    <a:pt x="1206482" y="203200"/>
                  </a:cubicBezTo>
                  <a:lnTo>
                    <a:pt x="1206482" y="1999691"/>
                  </a:lnTo>
                  <a:lnTo>
                    <a:pt x="1659516" y="1546657"/>
                  </a:lnTo>
                  <a:cubicBezTo>
                    <a:pt x="1740238" y="1468693"/>
                    <a:pt x="1868878" y="1470929"/>
                    <a:pt x="1946841" y="1551651"/>
                  </a:cubicBezTo>
                  <a:cubicBezTo>
                    <a:pt x="2022895" y="1630395"/>
                    <a:pt x="2022895" y="1755237"/>
                    <a:pt x="1946841" y="1833982"/>
                  </a:cubicBezTo>
                  <a:lnTo>
                    <a:pt x="1146335" y="2634996"/>
                  </a:lnTo>
                  <a:cubicBezTo>
                    <a:pt x="1066985" y="2714322"/>
                    <a:pt x="938360" y="2714322"/>
                    <a:pt x="859010" y="2634996"/>
                  </a:cubicBezTo>
                  <a:lnTo>
                    <a:pt x="59723" y="1835811"/>
                  </a:lnTo>
                  <a:cubicBezTo>
                    <a:pt x="-19788" y="1756468"/>
                    <a:pt x="-19924" y="1627692"/>
                    <a:pt x="59418" y="1548181"/>
                  </a:cubicBezTo>
                  <a:cubicBezTo>
                    <a:pt x="138761" y="1468670"/>
                    <a:pt x="267537" y="1468534"/>
                    <a:pt x="347048" y="1547876"/>
                  </a:cubicBezTo>
                  <a:lnTo>
                    <a:pt x="800082" y="2000911"/>
                  </a:lnTo>
                  <a:lnTo>
                    <a:pt x="800082" y="203200"/>
                  </a:lnTo>
                  <a:cubicBezTo>
                    <a:pt x="800082" y="90976"/>
                    <a:pt x="891058" y="0"/>
                    <a:pt x="1003282" y="0"/>
                  </a:cubicBezTo>
                  <a:close/>
                </a:path>
              </a:pathLst>
            </a:custGeom>
            <a:solidFill>
              <a:srgbClr val="ECE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</p:grpSp>
      <p:sp>
        <p:nvSpPr>
          <p:cNvPr id="7" name="TextBox 13">
            <a:extLst>
              <a:ext uri="{FF2B5EF4-FFF2-40B4-BE49-F238E27FC236}">
                <a16:creationId xmlns:a16="http://schemas.microsoft.com/office/drawing/2014/main" id="{23162773-7DA4-39E4-DEFB-5EF2EA569E8D}"/>
              </a:ext>
            </a:extLst>
          </p:cNvPr>
          <p:cNvSpPr txBox="1"/>
          <p:nvPr/>
        </p:nvSpPr>
        <p:spPr>
          <a:xfrm>
            <a:off x="221900" y="300810"/>
            <a:ext cx="9614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 dirty="0">
                <a:solidFill>
                  <a:srgbClr val="007048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04</a:t>
            </a:r>
            <a:endParaRPr lang="en-IN" sz="4400" b="0" i="0" dirty="0">
              <a:solidFill>
                <a:srgbClr val="007048"/>
              </a:solidFill>
              <a:effectLst/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0967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L -0.51666 -1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33" y="-5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rgbClr val="DFDAD9"/>
            </a:gs>
            <a:gs pos="0">
              <a:srgbClr val="ECEAE9"/>
            </a:gs>
            <a:gs pos="100000">
              <a:srgbClr val="ECEAE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956095-73F0-7D92-2FBD-23F10B76D763}"/>
              </a:ext>
            </a:extLst>
          </p:cNvPr>
          <p:cNvSpPr/>
          <p:nvPr/>
        </p:nvSpPr>
        <p:spPr>
          <a:xfrm>
            <a:off x="3480897" y="6255136"/>
            <a:ext cx="2435106" cy="3735614"/>
          </a:xfrm>
          <a:prstGeom prst="roundRect">
            <a:avLst/>
          </a:prstGeom>
          <a:solidFill>
            <a:srgbClr val="DFDAD9"/>
          </a:solidFill>
          <a:ln w="6350">
            <a:noFill/>
          </a:ln>
          <a:effectLst>
            <a:outerShdw blurRad="1270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18DC033-889D-43F0-3C12-D2279D0B16DE}"/>
              </a:ext>
            </a:extLst>
          </p:cNvPr>
          <p:cNvSpPr/>
          <p:nvPr/>
        </p:nvSpPr>
        <p:spPr>
          <a:xfrm>
            <a:off x="3485498" y="6362700"/>
            <a:ext cx="2435106" cy="3735614"/>
          </a:xfrm>
          <a:prstGeom prst="roundRect">
            <a:avLst/>
          </a:pr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2">
                  <a:lumMod val="10000"/>
                  <a:alpha val="10000"/>
                </a:schemeClr>
              </a:gs>
            </a:gsLst>
            <a:lin ang="5400000" scaled="1"/>
          </a:gradFill>
          <a:ln w="6350">
            <a:noFill/>
          </a:ln>
          <a:effectLst>
            <a:outerShdw blurRad="1270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8ABF4D-7DD0-A8C1-66E7-53FD040A9DAF}"/>
              </a:ext>
            </a:extLst>
          </p:cNvPr>
          <p:cNvSpPr txBox="1"/>
          <p:nvPr/>
        </p:nvSpPr>
        <p:spPr>
          <a:xfrm>
            <a:off x="696699" y="1061132"/>
            <a:ext cx="10799976" cy="517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12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Algumas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ideias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não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puderam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ser </a:t>
            </a:r>
            <a:r>
              <a:rPr lang="en-IN" sz="12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executadas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pois o tempo </a:t>
            </a:r>
            <a:r>
              <a:rPr lang="en-IN" sz="12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foi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curto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en-IN" sz="12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por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ém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ainda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continuarei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melhorando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o site para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transforma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-lo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cada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vez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mais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em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algo que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agrade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o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usuário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que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acessa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-lo e que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faça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com que as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pessoas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reconheçam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meu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trabalho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.</a:t>
            </a:r>
            <a:endParaRPr lang="en-IN" sz="12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B90A9AA-9717-356C-1C79-40340E673E45}"/>
              </a:ext>
            </a:extLst>
          </p:cNvPr>
          <p:cNvSpPr/>
          <p:nvPr/>
        </p:nvSpPr>
        <p:spPr>
          <a:xfrm>
            <a:off x="685799" y="6362700"/>
            <a:ext cx="2435106" cy="3735614"/>
          </a:xfrm>
          <a:prstGeom prst="roundRect">
            <a:avLst/>
          </a:prstGeom>
          <a:solidFill>
            <a:srgbClr val="DFDAD9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03A71FA-ACD5-FB78-7DDE-42B11F1FA462}"/>
              </a:ext>
            </a:extLst>
          </p:cNvPr>
          <p:cNvSpPr/>
          <p:nvPr/>
        </p:nvSpPr>
        <p:spPr>
          <a:xfrm>
            <a:off x="6275996" y="6362700"/>
            <a:ext cx="2435106" cy="3735614"/>
          </a:xfrm>
          <a:prstGeom prst="roundRect">
            <a:avLst/>
          </a:prstGeom>
          <a:solidFill>
            <a:srgbClr val="DFDAD9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CEB00B1-4945-1007-C2BC-48B37E7CBA93}"/>
              </a:ext>
            </a:extLst>
          </p:cNvPr>
          <p:cNvSpPr/>
          <p:nvPr/>
        </p:nvSpPr>
        <p:spPr>
          <a:xfrm>
            <a:off x="9071095" y="6362700"/>
            <a:ext cx="2435106" cy="3735614"/>
          </a:xfrm>
          <a:prstGeom prst="roundRect">
            <a:avLst/>
          </a:prstGeom>
          <a:solidFill>
            <a:srgbClr val="DFDAD9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 descr="A picture containing cup, coffee, food, dessert&#10;&#10;Description automatically generated">
            <a:extLst>
              <a:ext uri="{FF2B5EF4-FFF2-40B4-BE49-F238E27FC236}">
                <a16:creationId xmlns:a16="http://schemas.microsoft.com/office/drawing/2014/main" id="{036545BC-5728-80CF-EFF0-214C48028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08" y="5611402"/>
            <a:ext cx="1592688" cy="2617474"/>
          </a:xfrm>
          <a:prstGeom prst="rect">
            <a:avLst/>
          </a:prstGeom>
        </p:spPr>
      </p:pic>
      <p:pic>
        <p:nvPicPr>
          <p:cNvPr id="11" name="Picture 10" descr="A picture containing cup, food, dessert, cream&#10;&#10;Description automatically generated">
            <a:extLst>
              <a:ext uri="{FF2B5EF4-FFF2-40B4-BE49-F238E27FC236}">
                <a16:creationId xmlns:a16="http://schemas.microsoft.com/office/drawing/2014/main" id="{456D06BC-6580-1B7D-DEAD-B2629CC36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891" y="5424907"/>
            <a:ext cx="1646718" cy="2765742"/>
          </a:xfrm>
          <a:prstGeom prst="rect">
            <a:avLst/>
          </a:prstGeom>
        </p:spPr>
      </p:pic>
      <p:pic>
        <p:nvPicPr>
          <p:cNvPr id="12" name="Picture 11" descr="A picture containing cup, dessert&#10;&#10;Description automatically generated">
            <a:extLst>
              <a:ext uri="{FF2B5EF4-FFF2-40B4-BE49-F238E27FC236}">
                <a16:creationId xmlns:a16="http://schemas.microsoft.com/office/drawing/2014/main" id="{C6B9315A-ED08-8676-5A84-9A0D07BBB1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095" y="5599145"/>
            <a:ext cx="1282908" cy="2523798"/>
          </a:xfrm>
          <a:prstGeom prst="rect">
            <a:avLst/>
          </a:prstGeom>
        </p:spPr>
      </p:pic>
      <p:pic>
        <p:nvPicPr>
          <p:cNvPr id="13" name="Picture 12" descr="A picture containing cup, coffee, table, food&#10;&#10;Description automatically generated">
            <a:extLst>
              <a:ext uri="{FF2B5EF4-FFF2-40B4-BE49-F238E27FC236}">
                <a16:creationId xmlns:a16="http://schemas.microsoft.com/office/drawing/2014/main" id="{F4C47313-C7D7-3F84-6532-C09BE5B2D7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270" y="5708708"/>
            <a:ext cx="1413956" cy="2484606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D72A110-D744-EB66-3FF8-FD02070394F0}"/>
              </a:ext>
            </a:extLst>
          </p:cNvPr>
          <p:cNvSpPr>
            <a:spLocks/>
          </p:cNvSpPr>
          <p:nvPr/>
        </p:nvSpPr>
        <p:spPr>
          <a:xfrm>
            <a:off x="943905" y="7973398"/>
            <a:ext cx="1918894" cy="536106"/>
          </a:xfrm>
          <a:prstGeom prst="ellipse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28A6A33-74E6-D932-0356-A16C8979808D}"/>
              </a:ext>
            </a:extLst>
          </p:cNvPr>
          <p:cNvSpPr>
            <a:spLocks/>
          </p:cNvSpPr>
          <p:nvPr/>
        </p:nvSpPr>
        <p:spPr>
          <a:xfrm>
            <a:off x="3720048" y="7915132"/>
            <a:ext cx="1918894" cy="536106"/>
          </a:xfrm>
          <a:prstGeom prst="ellipse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7F40007-3E7F-E075-B13D-FF38762D423B}"/>
              </a:ext>
            </a:extLst>
          </p:cNvPr>
          <p:cNvSpPr>
            <a:spLocks/>
          </p:cNvSpPr>
          <p:nvPr/>
        </p:nvSpPr>
        <p:spPr>
          <a:xfrm>
            <a:off x="6532104" y="7973398"/>
            <a:ext cx="1918894" cy="536106"/>
          </a:xfrm>
          <a:prstGeom prst="ellipse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120CB12-3FCE-0AF0-9CE4-B424082B46C1}"/>
              </a:ext>
            </a:extLst>
          </p:cNvPr>
          <p:cNvSpPr>
            <a:spLocks/>
          </p:cNvSpPr>
          <p:nvPr/>
        </p:nvSpPr>
        <p:spPr>
          <a:xfrm>
            <a:off x="9308402" y="7973398"/>
            <a:ext cx="1918894" cy="536106"/>
          </a:xfrm>
          <a:prstGeom prst="ellipse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5B2C77-7018-F4E8-2A69-60B2407672E7}"/>
              </a:ext>
            </a:extLst>
          </p:cNvPr>
          <p:cNvSpPr txBox="1"/>
          <p:nvPr/>
        </p:nvSpPr>
        <p:spPr>
          <a:xfrm>
            <a:off x="703204" y="8722275"/>
            <a:ext cx="2368471" cy="988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Lorem ipsum </a:t>
            </a: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dolor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sit </a:t>
            </a: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amet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, consectetur </a:t>
            </a: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adipiscing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Elit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sed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do </a:t>
            </a: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eiusmod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tempor </a:t>
            </a: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incididunt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ut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labore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0E5B28-5BCC-1725-3C2A-70A7C20FA8F4}"/>
              </a:ext>
            </a:extLst>
          </p:cNvPr>
          <p:cNvSpPr txBox="1"/>
          <p:nvPr/>
        </p:nvSpPr>
        <p:spPr>
          <a:xfrm>
            <a:off x="807098" y="8372160"/>
            <a:ext cx="2343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400" b="0" i="0" dirty="0">
                <a:solidFill>
                  <a:srgbClr val="000000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Chocolate Frappuccino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EAA755-FBB6-8820-E04F-D94F3118D512}"/>
              </a:ext>
            </a:extLst>
          </p:cNvPr>
          <p:cNvSpPr txBox="1"/>
          <p:nvPr/>
        </p:nvSpPr>
        <p:spPr>
          <a:xfrm>
            <a:off x="6293751" y="8722275"/>
            <a:ext cx="2368471" cy="988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Lorem ipsum </a:t>
            </a: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dolor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sit </a:t>
            </a: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amet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, consectetur </a:t>
            </a: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adipiscing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Elit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sed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do </a:t>
            </a: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eiusmod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tempor </a:t>
            </a: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incididunt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ut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labore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45C147-4D14-2E12-C41C-9946EA294071}"/>
              </a:ext>
            </a:extLst>
          </p:cNvPr>
          <p:cNvSpPr txBox="1"/>
          <p:nvPr/>
        </p:nvSpPr>
        <p:spPr>
          <a:xfrm>
            <a:off x="6397645" y="8372160"/>
            <a:ext cx="2313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400" b="0" i="0" dirty="0">
                <a:solidFill>
                  <a:srgbClr val="000000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Unicorn Frappuccino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A1AC93-118D-E9B3-76BF-74FED07568B1}"/>
              </a:ext>
            </a:extLst>
          </p:cNvPr>
          <p:cNvSpPr txBox="1"/>
          <p:nvPr/>
        </p:nvSpPr>
        <p:spPr>
          <a:xfrm>
            <a:off x="9085558" y="8722275"/>
            <a:ext cx="2368471" cy="988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Lorem ipsum </a:t>
            </a: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dolor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sit </a:t>
            </a: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amet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, consectetur </a:t>
            </a: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adipiscing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Elit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sed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do </a:t>
            </a: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eiusmod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tempor </a:t>
            </a: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incididunt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ut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labore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6147DC-BA7E-0766-44E0-0ABFC0465793}"/>
              </a:ext>
            </a:extLst>
          </p:cNvPr>
          <p:cNvSpPr txBox="1"/>
          <p:nvPr/>
        </p:nvSpPr>
        <p:spPr>
          <a:xfrm>
            <a:off x="9189451" y="8372160"/>
            <a:ext cx="2316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400" b="0" i="0" dirty="0">
                <a:solidFill>
                  <a:srgbClr val="000000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Caramel Frappuccino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2D50E1-0C91-5601-6EEC-3FCB74A9C815}"/>
              </a:ext>
            </a:extLst>
          </p:cNvPr>
          <p:cNvSpPr txBox="1"/>
          <p:nvPr/>
        </p:nvSpPr>
        <p:spPr>
          <a:xfrm>
            <a:off x="3502915" y="8740460"/>
            <a:ext cx="2368471" cy="988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0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Lorem ipsum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dolor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sit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amet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, consectetur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adipiscing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0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Elit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sed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do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eiusmod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tempor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incididunt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ut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labore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8D47A8-120D-32BA-7834-883DF4E4A0E4}"/>
              </a:ext>
            </a:extLst>
          </p:cNvPr>
          <p:cNvSpPr txBox="1"/>
          <p:nvPr/>
        </p:nvSpPr>
        <p:spPr>
          <a:xfrm>
            <a:off x="3606808" y="8390345"/>
            <a:ext cx="230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400" b="0" i="0" dirty="0">
                <a:solidFill>
                  <a:schemeClr val="bg1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Green Tea  Frappuccino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8C981FC-9BC4-EC61-C0D0-84687333B486}"/>
              </a:ext>
            </a:extLst>
          </p:cNvPr>
          <p:cNvSpPr txBox="1"/>
          <p:nvPr/>
        </p:nvSpPr>
        <p:spPr>
          <a:xfrm>
            <a:off x="4362027" y="541379"/>
            <a:ext cx="3469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0" i="0" dirty="0" err="1">
                <a:solidFill>
                  <a:srgbClr val="000000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Ideias</a:t>
            </a:r>
            <a:r>
              <a:rPr lang="en-IN" sz="2400" b="0" i="0" dirty="0">
                <a:solidFill>
                  <a:srgbClr val="000000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 </a:t>
            </a:r>
            <a:r>
              <a:rPr lang="en-IN" sz="2400" b="0" i="0" dirty="0" err="1">
                <a:solidFill>
                  <a:srgbClr val="000000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Futuras</a:t>
            </a:r>
            <a:endParaRPr lang="en-IN" sz="2400" b="0" i="0" dirty="0">
              <a:solidFill>
                <a:srgbClr val="000000"/>
              </a:solidFill>
              <a:effectLst/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7F7735A2-BFA5-5A6A-97D4-15CFA8DD0E15}"/>
              </a:ext>
            </a:extLst>
          </p:cNvPr>
          <p:cNvSpPr txBox="1"/>
          <p:nvPr/>
        </p:nvSpPr>
        <p:spPr>
          <a:xfrm>
            <a:off x="188286" y="156658"/>
            <a:ext cx="9191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 dirty="0">
                <a:solidFill>
                  <a:srgbClr val="007048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05</a:t>
            </a:r>
            <a:endParaRPr lang="en-IN" sz="4400" b="0" i="0" dirty="0">
              <a:solidFill>
                <a:srgbClr val="007048"/>
              </a:solidFill>
              <a:effectLst/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333E3CD-C33A-4DC1-12C2-CFF202BC5089}"/>
              </a:ext>
            </a:extLst>
          </p:cNvPr>
          <p:cNvSpPr txBox="1"/>
          <p:nvPr/>
        </p:nvSpPr>
        <p:spPr>
          <a:xfrm>
            <a:off x="3798891" y="2473382"/>
            <a:ext cx="46054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007048"/>
                </a:solidFill>
                <a:latin typeface="Inter" panose="020B0604020202020204" charset="0"/>
                <a:ea typeface="Inter" panose="020B0604020202020204" charset="0"/>
              </a:rPr>
              <a:t>Melhora visual na seleção de produtos</a:t>
            </a:r>
          </a:p>
        </p:txBody>
      </p:sp>
    </p:spTree>
    <p:extLst>
      <p:ext uri="{BB962C8B-B14F-4D97-AF65-F5344CB8AC3E}">
        <p14:creationId xmlns:p14="http://schemas.microsoft.com/office/powerpoint/2010/main" val="30007391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956095-73F0-7D92-2FBD-23F10B76D763}"/>
              </a:ext>
            </a:extLst>
          </p:cNvPr>
          <p:cNvSpPr/>
          <p:nvPr/>
        </p:nvSpPr>
        <p:spPr>
          <a:xfrm>
            <a:off x="3480897" y="2627086"/>
            <a:ext cx="2435106" cy="3735614"/>
          </a:xfrm>
          <a:prstGeom prst="roundRect">
            <a:avLst/>
          </a:prstGeom>
          <a:solidFill>
            <a:srgbClr val="DFDAD9"/>
          </a:solidFill>
          <a:ln w="6350">
            <a:noFill/>
          </a:ln>
          <a:effectLst>
            <a:outerShdw blurRad="1270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18DC033-889D-43F0-3C12-D2279D0B16DE}"/>
              </a:ext>
            </a:extLst>
          </p:cNvPr>
          <p:cNvSpPr/>
          <p:nvPr/>
        </p:nvSpPr>
        <p:spPr>
          <a:xfrm>
            <a:off x="3485498" y="2627086"/>
            <a:ext cx="2435106" cy="3735614"/>
          </a:xfrm>
          <a:prstGeom prst="roundRect">
            <a:avLst/>
          </a:pr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2">
                  <a:lumMod val="10000"/>
                  <a:alpha val="10000"/>
                </a:schemeClr>
              </a:gs>
            </a:gsLst>
            <a:lin ang="5400000" scaled="1"/>
          </a:gradFill>
          <a:ln w="6350">
            <a:noFill/>
          </a:ln>
          <a:effectLst>
            <a:outerShdw blurRad="1270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8ABF4D-7DD0-A8C1-66E7-53FD040A9DAF}"/>
              </a:ext>
            </a:extLst>
          </p:cNvPr>
          <p:cNvSpPr txBox="1"/>
          <p:nvPr/>
        </p:nvSpPr>
        <p:spPr>
          <a:xfrm>
            <a:off x="696699" y="1061132"/>
            <a:ext cx="10799976" cy="517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12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Algumas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ideias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não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puderam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ser </a:t>
            </a:r>
            <a:r>
              <a:rPr lang="en-IN" sz="12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executadas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pois o tempo </a:t>
            </a:r>
            <a:r>
              <a:rPr lang="en-IN" sz="12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foi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curto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en-IN" sz="12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por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ém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ainda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continuarei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melhorando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o site para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transforma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-lo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cada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vez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mais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em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algo que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agrade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o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usuário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que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acessa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-lo e que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faça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com que as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pessoas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reconheçam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meu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trabalho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.</a:t>
            </a:r>
            <a:endParaRPr lang="en-IN" sz="12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B90A9AA-9717-356C-1C79-40340E673E45}"/>
              </a:ext>
            </a:extLst>
          </p:cNvPr>
          <p:cNvSpPr/>
          <p:nvPr/>
        </p:nvSpPr>
        <p:spPr>
          <a:xfrm>
            <a:off x="685799" y="2627086"/>
            <a:ext cx="2435106" cy="3735614"/>
          </a:xfrm>
          <a:prstGeom prst="roundRect">
            <a:avLst/>
          </a:prstGeom>
          <a:solidFill>
            <a:srgbClr val="DFDAD9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03A71FA-ACD5-FB78-7DDE-42B11F1FA462}"/>
              </a:ext>
            </a:extLst>
          </p:cNvPr>
          <p:cNvSpPr/>
          <p:nvPr/>
        </p:nvSpPr>
        <p:spPr>
          <a:xfrm>
            <a:off x="6275996" y="2627086"/>
            <a:ext cx="2435106" cy="3735614"/>
          </a:xfrm>
          <a:prstGeom prst="roundRect">
            <a:avLst/>
          </a:prstGeom>
          <a:solidFill>
            <a:srgbClr val="DFDAD9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CEB00B1-4945-1007-C2BC-48B37E7CBA93}"/>
              </a:ext>
            </a:extLst>
          </p:cNvPr>
          <p:cNvSpPr/>
          <p:nvPr/>
        </p:nvSpPr>
        <p:spPr>
          <a:xfrm>
            <a:off x="9071095" y="2627086"/>
            <a:ext cx="2435106" cy="3735614"/>
          </a:xfrm>
          <a:prstGeom prst="roundRect">
            <a:avLst/>
          </a:prstGeom>
          <a:solidFill>
            <a:srgbClr val="DFDAD9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 descr="A picture containing cup, coffee, food, dessert&#10;&#10;Description automatically generated">
            <a:extLst>
              <a:ext uri="{FF2B5EF4-FFF2-40B4-BE49-F238E27FC236}">
                <a16:creationId xmlns:a16="http://schemas.microsoft.com/office/drawing/2014/main" id="{036545BC-5728-80CF-EFF0-214C48028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08" y="1875788"/>
            <a:ext cx="1592688" cy="2617474"/>
          </a:xfrm>
          <a:prstGeom prst="rect">
            <a:avLst/>
          </a:prstGeom>
        </p:spPr>
      </p:pic>
      <p:pic>
        <p:nvPicPr>
          <p:cNvPr id="11" name="Picture 10" descr="A picture containing cup, food, dessert, cream&#10;&#10;Description automatically generated">
            <a:extLst>
              <a:ext uri="{FF2B5EF4-FFF2-40B4-BE49-F238E27FC236}">
                <a16:creationId xmlns:a16="http://schemas.microsoft.com/office/drawing/2014/main" id="{456D06BC-6580-1B7D-DEAD-B2629CC36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891" y="1689293"/>
            <a:ext cx="1646718" cy="2765742"/>
          </a:xfrm>
          <a:prstGeom prst="rect">
            <a:avLst/>
          </a:prstGeom>
        </p:spPr>
      </p:pic>
      <p:pic>
        <p:nvPicPr>
          <p:cNvPr id="12" name="Picture 11" descr="A picture containing cup, dessert&#10;&#10;Description automatically generated">
            <a:extLst>
              <a:ext uri="{FF2B5EF4-FFF2-40B4-BE49-F238E27FC236}">
                <a16:creationId xmlns:a16="http://schemas.microsoft.com/office/drawing/2014/main" id="{C6B9315A-ED08-8676-5A84-9A0D07BBB1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095" y="1863531"/>
            <a:ext cx="1282908" cy="2523798"/>
          </a:xfrm>
          <a:prstGeom prst="rect">
            <a:avLst/>
          </a:prstGeom>
        </p:spPr>
      </p:pic>
      <p:pic>
        <p:nvPicPr>
          <p:cNvPr id="13" name="Picture 12" descr="A picture containing cup, coffee, table, food&#10;&#10;Description automatically generated">
            <a:extLst>
              <a:ext uri="{FF2B5EF4-FFF2-40B4-BE49-F238E27FC236}">
                <a16:creationId xmlns:a16="http://schemas.microsoft.com/office/drawing/2014/main" id="{F4C47313-C7D7-3F84-6532-C09BE5B2D7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270" y="1973094"/>
            <a:ext cx="1413956" cy="2484606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D72A110-D744-EB66-3FF8-FD02070394F0}"/>
              </a:ext>
            </a:extLst>
          </p:cNvPr>
          <p:cNvSpPr>
            <a:spLocks/>
          </p:cNvSpPr>
          <p:nvPr/>
        </p:nvSpPr>
        <p:spPr>
          <a:xfrm>
            <a:off x="943905" y="4237784"/>
            <a:ext cx="1918894" cy="536106"/>
          </a:xfrm>
          <a:prstGeom prst="ellipse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28A6A33-74E6-D932-0356-A16C8979808D}"/>
              </a:ext>
            </a:extLst>
          </p:cNvPr>
          <p:cNvSpPr>
            <a:spLocks/>
          </p:cNvSpPr>
          <p:nvPr/>
        </p:nvSpPr>
        <p:spPr>
          <a:xfrm>
            <a:off x="3720048" y="4179518"/>
            <a:ext cx="1918894" cy="536106"/>
          </a:xfrm>
          <a:prstGeom prst="ellipse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7F40007-3E7F-E075-B13D-FF38762D423B}"/>
              </a:ext>
            </a:extLst>
          </p:cNvPr>
          <p:cNvSpPr>
            <a:spLocks/>
          </p:cNvSpPr>
          <p:nvPr/>
        </p:nvSpPr>
        <p:spPr>
          <a:xfrm>
            <a:off x="6532104" y="4237784"/>
            <a:ext cx="1918894" cy="536106"/>
          </a:xfrm>
          <a:prstGeom prst="ellipse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120CB12-3FCE-0AF0-9CE4-B424082B46C1}"/>
              </a:ext>
            </a:extLst>
          </p:cNvPr>
          <p:cNvSpPr>
            <a:spLocks/>
          </p:cNvSpPr>
          <p:nvPr/>
        </p:nvSpPr>
        <p:spPr>
          <a:xfrm>
            <a:off x="9308402" y="4237784"/>
            <a:ext cx="1918894" cy="536106"/>
          </a:xfrm>
          <a:prstGeom prst="ellipse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5B2C77-7018-F4E8-2A69-60B2407672E7}"/>
              </a:ext>
            </a:extLst>
          </p:cNvPr>
          <p:cNvSpPr txBox="1"/>
          <p:nvPr/>
        </p:nvSpPr>
        <p:spPr>
          <a:xfrm>
            <a:off x="703204" y="4986661"/>
            <a:ext cx="2368471" cy="1219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000" b="0" i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O Chocolate Frappuccino do Starbucks é uma tentadora fusão de sabores que combina café, leite, gelo triturado e o prazer indulgente do chocolate.</a:t>
            </a:r>
            <a:endParaRPr lang="en-IN" sz="1000" b="0" i="0" dirty="0">
              <a:solidFill>
                <a:srgbClr val="000000"/>
              </a:solidFill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0E5B28-5BCC-1725-3C2A-70A7C20FA8F4}"/>
              </a:ext>
            </a:extLst>
          </p:cNvPr>
          <p:cNvSpPr txBox="1"/>
          <p:nvPr/>
        </p:nvSpPr>
        <p:spPr>
          <a:xfrm>
            <a:off x="744185" y="4620001"/>
            <a:ext cx="2343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0" i="0" dirty="0">
                <a:solidFill>
                  <a:srgbClr val="000000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Chocolate Frappuccino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EAA755-FBB6-8820-E04F-D94F3118D512}"/>
              </a:ext>
            </a:extLst>
          </p:cNvPr>
          <p:cNvSpPr txBox="1"/>
          <p:nvPr/>
        </p:nvSpPr>
        <p:spPr>
          <a:xfrm>
            <a:off x="6293751" y="4986661"/>
            <a:ext cx="2368471" cy="1219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000" b="0" i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O Unicorn Frappuccino do Starbucks é uma criação vibrante e encantadora que cativou os amantes de bebidas criativas.</a:t>
            </a:r>
            <a:endParaRPr lang="en-IN" sz="1000" b="0" i="0" dirty="0">
              <a:solidFill>
                <a:srgbClr val="000000"/>
              </a:solidFill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45C147-4D14-2E12-C41C-9946EA294071}"/>
              </a:ext>
            </a:extLst>
          </p:cNvPr>
          <p:cNvSpPr txBox="1"/>
          <p:nvPr/>
        </p:nvSpPr>
        <p:spPr>
          <a:xfrm>
            <a:off x="6321257" y="4636546"/>
            <a:ext cx="2313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0" i="0" dirty="0">
                <a:solidFill>
                  <a:srgbClr val="000000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Unicorn Frappuccino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A1AC93-118D-E9B3-76BF-74FED07568B1}"/>
              </a:ext>
            </a:extLst>
          </p:cNvPr>
          <p:cNvSpPr txBox="1"/>
          <p:nvPr/>
        </p:nvSpPr>
        <p:spPr>
          <a:xfrm>
            <a:off x="9085558" y="4986661"/>
            <a:ext cx="2368471" cy="1106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9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O </a:t>
            </a:r>
            <a:r>
              <a:rPr lang="pt-BR" sz="9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Caramel</a:t>
            </a:r>
            <a:r>
              <a:rPr lang="pt-BR" sz="9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pt-BR" sz="9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Frappuccino</a:t>
            </a:r>
            <a:r>
              <a:rPr lang="pt-BR" sz="9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do Starbucks é uma indulgência suave e decadente que combina a riqueza do café, a cremosidade do leite e a doçura irresistível do caramelo. </a:t>
            </a:r>
            <a:endParaRPr lang="en-IN" sz="900" b="0" i="0" dirty="0">
              <a:solidFill>
                <a:srgbClr val="000000"/>
              </a:solidFill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6147DC-BA7E-0766-44E0-0ABFC0465793}"/>
              </a:ext>
            </a:extLst>
          </p:cNvPr>
          <p:cNvSpPr txBox="1"/>
          <p:nvPr/>
        </p:nvSpPr>
        <p:spPr>
          <a:xfrm>
            <a:off x="9131066" y="4636546"/>
            <a:ext cx="2316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0" i="0" dirty="0">
                <a:solidFill>
                  <a:srgbClr val="000000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Caramel Frappuccino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2D50E1-0C91-5601-6EEC-3FCB74A9C815}"/>
              </a:ext>
            </a:extLst>
          </p:cNvPr>
          <p:cNvSpPr txBox="1"/>
          <p:nvPr/>
        </p:nvSpPr>
        <p:spPr>
          <a:xfrm>
            <a:off x="3502915" y="5004846"/>
            <a:ext cx="2368471" cy="988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O Green Tea </a:t>
            </a:r>
            <a:r>
              <a:rPr lang="pt-BR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Frappuccino</a:t>
            </a:r>
            <a:r>
              <a:rPr lang="pt-BR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do Starbucks é uma refrescante e deliciosa opção para os amantes de chá verde.</a:t>
            </a:r>
            <a:endParaRPr lang="en-IN" sz="1000" b="0" i="0" dirty="0">
              <a:solidFill>
                <a:schemeClr val="bg1"/>
              </a:solidFill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8D47A8-120D-32BA-7834-883DF4E4A0E4}"/>
              </a:ext>
            </a:extLst>
          </p:cNvPr>
          <p:cNvSpPr txBox="1"/>
          <p:nvPr/>
        </p:nvSpPr>
        <p:spPr>
          <a:xfrm>
            <a:off x="3606808" y="4654731"/>
            <a:ext cx="230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400" b="0" i="0" dirty="0">
                <a:solidFill>
                  <a:schemeClr val="bg1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Green Tea  Frappuccino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8C981FC-9BC4-EC61-C0D0-84687333B486}"/>
              </a:ext>
            </a:extLst>
          </p:cNvPr>
          <p:cNvSpPr txBox="1"/>
          <p:nvPr/>
        </p:nvSpPr>
        <p:spPr>
          <a:xfrm>
            <a:off x="4362027" y="541379"/>
            <a:ext cx="3469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0" i="0" dirty="0" err="1">
                <a:solidFill>
                  <a:srgbClr val="000000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Ideias</a:t>
            </a:r>
            <a:r>
              <a:rPr lang="en-IN" sz="2400" b="0" i="0" dirty="0">
                <a:solidFill>
                  <a:srgbClr val="000000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 </a:t>
            </a:r>
            <a:r>
              <a:rPr lang="en-IN" sz="2400" b="0" i="0" dirty="0" err="1">
                <a:solidFill>
                  <a:srgbClr val="000000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Futuras</a:t>
            </a:r>
            <a:endParaRPr lang="en-IN" sz="2400" b="0" i="0" dirty="0">
              <a:solidFill>
                <a:srgbClr val="000000"/>
              </a:solidFill>
              <a:effectLst/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7F7735A2-BFA5-5A6A-97D4-15CFA8DD0E15}"/>
              </a:ext>
            </a:extLst>
          </p:cNvPr>
          <p:cNvSpPr txBox="1"/>
          <p:nvPr/>
        </p:nvSpPr>
        <p:spPr>
          <a:xfrm>
            <a:off x="188286" y="156658"/>
            <a:ext cx="9191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 dirty="0">
                <a:solidFill>
                  <a:srgbClr val="007048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05</a:t>
            </a:r>
            <a:endParaRPr lang="en-IN" sz="4400" b="0" i="0" dirty="0">
              <a:solidFill>
                <a:srgbClr val="007048"/>
              </a:solidFill>
              <a:effectLst/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8391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07407E-6 L 3.33333E-6 -0.0560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0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54A"/>
                                      </p:to>
                                    </p:animClr>
                                    <p:set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07407E-6 L 3.33333E-6 -0.0560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0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07407E-6 L 3.33333E-6 -0.0560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0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85185E-6 L 4.79167E-6 -0.0560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0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07407E-6 L 3.33333E-6 -0.0560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0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4.07407E-6 L 2.70833E-6 -0.0560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0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  <p:bldP spid="2" grpId="1" animBg="1"/>
      <p:bldP spid="15" grpId="0" animBg="1"/>
      <p:bldP spid="31" grpId="0"/>
      <p:bldP spid="3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956095-73F0-7D92-2FBD-23F10B76D763}"/>
              </a:ext>
            </a:extLst>
          </p:cNvPr>
          <p:cNvSpPr/>
          <p:nvPr/>
        </p:nvSpPr>
        <p:spPr>
          <a:xfrm>
            <a:off x="3480897" y="6255136"/>
            <a:ext cx="2435106" cy="3735614"/>
          </a:xfrm>
          <a:prstGeom prst="roundRect">
            <a:avLst/>
          </a:prstGeom>
          <a:solidFill>
            <a:srgbClr val="DFDAD9"/>
          </a:solidFill>
          <a:ln w="6350">
            <a:noFill/>
          </a:ln>
          <a:effectLst>
            <a:outerShdw blurRad="1270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18DC033-889D-43F0-3C12-D2279D0B16DE}"/>
              </a:ext>
            </a:extLst>
          </p:cNvPr>
          <p:cNvSpPr/>
          <p:nvPr/>
        </p:nvSpPr>
        <p:spPr>
          <a:xfrm>
            <a:off x="3485498" y="6362700"/>
            <a:ext cx="2435106" cy="3735614"/>
          </a:xfrm>
          <a:prstGeom prst="roundRect">
            <a:avLst/>
          </a:pr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2">
                  <a:lumMod val="10000"/>
                  <a:alpha val="10000"/>
                </a:schemeClr>
              </a:gs>
            </a:gsLst>
            <a:lin ang="5400000" scaled="1"/>
          </a:gradFill>
          <a:ln w="6350">
            <a:noFill/>
          </a:ln>
          <a:effectLst>
            <a:outerShdw blurRad="1270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8ABF4D-7DD0-A8C1-66E7-53FD040A9DAF}"/>
              </a:ext>
            </a:extLst>
          </p:cNvPr>
          <p:cNvSpPr txBox="1"/>
          <p:nvPr/>
        </p:nvSpPr>
        <p:spPr>
          <a:xfrm>
            <a:off x="696699" y="1061132"/>
            <a:ext cx="10799976" cy="517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12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Algumas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ideias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não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puderam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ser </a:t>
            </a:r>
            <a:r>
              <a:rPr lang="en-IN" sz="12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executadas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pois o tempo </a:t>
            </a:r>
            <a:r>
              <a:rPr lang="en-IN" sz="12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foi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curto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en-IN" sz="12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por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ém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ainda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continuarei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melhorando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o site para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transforma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-lo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cada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vez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mais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em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algo que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agrade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o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usuário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que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acessa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-lo e que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faça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com que as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pessoas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reconheçam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meu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trabalho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.</a:t>
            </a:r>
            <a:endParaRPr lang="en-IN" sz="12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B90A9AA-9717-356C-1C79-40340E673E45}"/>
              </a:ext>
            </a:extLst>
          </p:cNvPr>
          <p:cNvSpPr/>
          <p:nvPr/>
        </p:nvSpPr>
        <p:spPr>
          <a:xfrm>
            <a:off x="685799" y="6362700"/>
            <a:ext cx="2435106" cy="3735614"/>
          </a:xfrm>
          <a:prstGeom prst="roundRect">
            <a:avLst/>
          </a:prstGeom>
          <a:solidFill>
            <a:srgbClr val="DFDAD9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03A71FA-ACD5-FB78-7DDE-42B11F1FA462}"/>
              </a:ext>
            </a:extLst>
          </p:cNvPr>
          <p:cNvSpPr/>
          <p:nvPr/>
        </p:nvSpPr>
        <p:spPr>
          <a:xfrm>
            <a:off x="6275996" y="6362700"/>
            <a:ext cx="2435106" cy="3735614"/>
          </a:xfrm>
          <a:prstGeom prst="roundRect">
            <a:avLst/>
          </a:prstGeom>
          <a:solidFill>
            <a:srgbClr val="DFDAD9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CEB00B1-4945-1007-C2BC-48B37E7CBA93}"/>
              </a:ext>
            </a:extLst>
          </p:cNvPr>
          <p:cNvSpPr/>
          <p:nvPr/>
        </p:nvSpPr>
        <p:spPr>
          <a:xfrm>
            <a:off x="9071095" y="6362700"/>
            <a:ext cx="2435106" cy="3735614"/>
          </a:xfrm>
          <a:prstGeom prst="roundRect">
            <a:avLst/>
          </a:prstGeom>
          <a:solidFill>
            <a:srgbClr val="DFDAD9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 descr="A picture containing cup, coffee, food, dessert&#10;&#10;Description automatically generated">
            <a:extLst>
              <a:ext uri="{FF2B5EF4-FFF2-40B4-BE49-F238E27FC236}">
                <a16:creationId xmlns:a16="http://schemas.microsoft.com/office/drawing/2014/main" id="{036545BC-5728-80CF-EFF0-214C48028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08" y="5611402"/>
            <a:ext cx="1592688" cy="2617474"/>
          </a:xfrm>
          <a:prstGeom prst="rect">
            <a:avLst/>
          </a:prstGeom>
        </p:spPr>
      </p:pic>
      <p:pic>
        <p:nvPicPr>
          <p:cNvPr id="11" name="Picture 10" descr="A picture containing cup, food, dessert, cream&#10;&#10;Description automatically generated">
            <a:extLst>
              <a:ext uri="{FF2B5EF4-FFF2-40B4-BE49-F238E27FC236}">
                <a16:creationId xmlns:a16="http://schemas.microsoft.com/office/drawing/2014/main" id="{456D06BC-6580-1B7D-DEAD-B2629CC36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891" y="5424907"/>
            <a:ext cx="1646718" cy="2765742"/>
          </a:xfrm>
          <a:prstGeom prst="rect">
            <a:avLst/>
          </a:prstGeom>
        </p:spPr>
      </p:pic>
      <p:pic>
        <p:nvPicPr>
          <p:cNvPr id="12" name="Picture 11" descr="A picture containing cup, dessert&#10;&#10;Description automatically generated">
            <a:extLst>
              <a:ext uri="{FF2B5EF4-FFF2-40B4-BE49-F238E27FC236}">
                <a16:creationId xmlns:a16="http://schemas.microsoft.com/office/drawing/2014/main" id="{C6B9315A-ED08-8676-5A84-9A0D07BBB1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095" y="5599145"/>
            <a:ext cx="1282908" cy="2523798"/>
          </a:xfrm>
          <a:prstGeom prst="rect">
            <a:avLst/>
          </a:prstGeom>
        </p:spPr>
      </p:pic>
      <p:pic>
        <p:nvPicPr>
          <p:cNvPr id="13" name="Picture 12" descr="A picture containing cup, coffee, table, food&#10;&#10;Description automatically generated">
            <a:extLst>
              <a:ext uri="{FF2B5EF4-FFF2-40B4-BE49-F238E27FC236}">
                <a16:creationId xmlns:a16="http://schemas.microsoft.com/office/drawing/2014/main" id="{F4C47313-C7D7-3F84-6532-C09BE5B2D7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270" y="5708708"/>
            <a:ext cx="1413956" cy="2484606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D72A110-D744-EB66-3FF8-FD02070394F0}"/>
              </a:ext>
            </a:extLst>
          </p:cNvPr>
          <p:cNvSpPr>
            <a:spLocks/>
          </p:cNvSpPr>
          <p:nvPr/>
        </p:nvSpPr>
        <p:spPr>
          <a:xfrm>
            <a:off x="943905" y="7973398"/>
            <a:ext cx="1918894" cy="536106"/>
          </a:xfrm>
          <a:prstGeom prst="ellipse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28A6A33-74E6-D932-0356-A16C8979808D}"/>
              </a:ext>
            </a:extLst>
          </p:cNvPr>
          <p:cNvSpPr>
            <a:spLocks/>
          </p:cNvSpPr>
          <p:nvPr/>
        </p:nvSpPr>
        <p:spPr>
          <a:xfrm>
            <a:off x="3720048" y="7915132"/>
            <a:ext cx="1918894" cy="536106"/>
          </a:xfrm>
          <a:prstGeom prst="ellipse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7F40007-3E7F-E075-B13D-FF38762D423B}"/>
              </a:ext>
            </a:extLst>
          </p:cNvPr>
          <p:cNvSpPr>
            <a:spLocks/>
          </p:cNvSpPr>
          <p:nvPr/>
        </p:nvSpPr>
        <p:spPr>
          <a:xfrm>
            <a:off x="6532104" y="7973398"/>
            <a:ext cx="1918894" cy="536106"/>
          </a:xfrm>
          <a:prstGeom prst="ellipse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120CB12-3FCE-0AF0-9CE4-B424082B46C1}"/>
              </a:ext>
            </a:extLst>
          </p:cNvPr>
          <p:cNvSpPr>
            <a:spLocks/>
          </p:cNvSpPr>
          <p:nvPr/>
        </p:nvSpPr>
        <p:spPr>
          <a:xfrm>
            <a:off x="9308402" y="7973398"/>
            <a:ext cx="1918894" cy="536106"/>
          </a:xfrm>
          <a:prstGeom prst="ellipse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5B2C77-7018-F4E8-2A69-60B2407672E7}"/>
              </a:ext>
            </a:extLst>
          </p:cNvPr>
          <p:cNvSpPr txBox="1"/>
          <p:nvPr/>
        </p:nvSpPr>
        <p:spPr>
          <a:xfrm>
            <a:off x="703204" y="8722275"/>
            <a:ext cx="2368471" cy="988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Lorem ipsum </a:t>
            </a: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dolor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sit </a:t>
            </a: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amet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, consectetur </a:t>
            </a: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adipiscing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Elit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sed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do </a:t>
            </a: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eiusmod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tempor </a:t>
            </a: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incididunt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ut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labore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0E5B28-5BCC-1725-3C2A-70A7C20FA8F4}"/>
              </a:ext>
            </a:extLst>
          </p:cNvPr>
          <p:cNvSpPr txBox="1"/>
          <p:nvPr/>
        </p:nvSpPr>
        <p:spPr>
          <a:xfrm>
            <a:off x="807098" y="8372160"/>
            <a:ext cx="2343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400" b="0" i="0" dirty="0">
                <a:solidFill>
                  <a:srgbClr val="000000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Chocolate Frappuccino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EAA755-FBB6-8820-E04F-D94F3118D512}"/>
              </a:ext>
            </a:extLst>
          </p:cNvPr>
          <p:cNvSpPr txBox="1"/>
          <p:nvPr/>
        </p:nvSpPr>
        <p:spPr>
          <a:xfrm>
            <a:off x="6293751" y="8722275"/>
            <a:ext cx="2368471" cy="988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Lorem ipsum </a:t>
            </a: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dolor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sit </a:t>
            </a: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amet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, consectetur </a:t>
            </a: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adipiscing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Elit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sed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do </a:t>
            </a: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eiusmod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tempor </a:t>
            </a: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incididunt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ut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labore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45C147-4D14-2E12-C41C-9946EA294071}"/>
              </a:ext>
            </a:extLst>
          </p:cNvPr>
          <p:cNvSpPr txBox="1"/>
          <p:nvPr/>
        </p:nvSpPr>
        <p:spPr>
          <a:xfrm>
            <a:off x="6397645" y="8372160"/>
            <a:ext cx="2313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400" b="0" i="0" dirty="0">
                <a:solidFill>
                  <a:srgbClr val="000000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Unicorn Frappuccino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A1AC93-118D-E9B3-76BF-74FED07568B1}"/>
              </a:ext>
            </a:extLst>
          </p:cNvPr>
          <p:cNvSpPr txBox="1"/>
          <p:nvPr/>
        </p:nvSpPr>
        <p:spPr>
          <a:xfrm>
            <a:off x="9085558" y="8722275"/>
            <a:ext cx="2368471" cy="988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Lorem ipsum </a:t>
            </a: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dolor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sit </a:t>
            </a: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amet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, consectetur </a:t>
            </a: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adipiscing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Elit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sed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do </a:t>
            </a: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eiusmod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tempor </a:t>
            </a: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incididunt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ut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labore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6147DC-BA7E-0766-44E0-0ABFC0465793}"/>
              </a:ext>
            </a:extLst>
          </p:cNvPr>
          <p:cNvSpPr txBox="1"/>
          <p:nvPr/>
        </p:nvSpPr>
        <p:spPr>
          <a:xfrm>
            <a:off x="9189451" y="8372160"/>
            <a:ext cx="2316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400" b="0" i="0" dirty="0">
                <a:solidFill>
                  <a:srgbClr val="000000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Caramel Frappuccino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2D50E1-0C91-5601-6EEC-3FCB74A9C815}"/>
              </a:ext>
            </a:extLst>
          </p:cNvPr>
          <p:cNvSpPr txBox="1"/>
          <p:nvPr/>
        </p:nvSpPr>
        <p:spPr>
          <a:xfrm>
            <a:off x="3502915" y="8740460"/>
            <a:ext cx="2368471" cy="988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0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Lorem ipsum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dolor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sit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amet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, consectetur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adipiscing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0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Elit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sed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do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eiusmod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tempor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incididunt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ut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labore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8D47A8-120D-32BA-7834-883DF4E4A0E4}"/>
              </a:ext>
            </a:extLst>
          </p:cNvPr>
          <p:cNvSpPr txBox="1"/>
          <p:nvPr/>
        </p:nvSpPr>
        <p:spPr>
          <a:xfrm>
            <a:off x="3606808" y="8390345"/>
            <a:ext cx="230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400" b="0" i="0" dirty="0">
                <a:solidFill>
                  <a:schemeClr val="bg1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Green Tea  Frappuccino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8C981FC-9BC4-EC61-C0D0-84687333B486}"/>
              </a:ext>
            </a:extLst>
          </p:cNvPr>
          <p:cNvSpPr txBox="1"/>
          <p:nvPr/>
        </p:nvSpPr>
        <p:spPr>
          <a:xfrm>
            <a:off x="4362027" y="541379"/>
            <a:ext cx="3469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0" i="0" dirty="0" err="1">
                <a:solidFill>
                  <a:srgbClr val="000000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Ideias</a:t>
            </a:r>
            <a:r>
              <a:rPr lang="en-IN" sz="2400" b="0" i="0" dirty="0">
                <a:solidFill>
                  <a:srgbClr val="000000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 </a:t>
            </a:r>
            <a:r>
              <a:rPr lang="en-IN" sz="2400" b="0" i="0" dirty="0" err="1">
                <a:solidFill>
                  <a:srgbClr val="000000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Futuras</a:t>
            </a:r>
            <a:endParaRPr lang="en-IN" sz="2400" b="0" i="0" dirty="0">
              <a:solidFill>
                <a:srgbClr val="000000"/>
              </a:solidFill>
              <a:effectLst/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7F7735A2-BFA5-5A6A-97D4-15CFA8DD0E15}"/>
              </a:ext>
            </a:extLst>
          </p:cNvPr>
          <p:cNvSpPr txBox="1"/>
          <p:nvPr/>
        </p:nvSpPr>
        <p:spPr>
          <a:xfrm>
            <a:off x="188286" y="156658"/>
            <a:ext cx="9191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 dirty="0">
                <a:solidFill>
                  <a:srgbClr val="007048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05</a:t>
            </a:r>
            <a:endParaRPr lang="en-IN" sz="4400" b="0" i="0" dirty="0">
              <a:solidFill>
                <a:srgbClr val="007048"/>
              </a:solidFill>
              <a:effectLst/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333E3CD-C33A-4DC1-12C2-CFF202BC5089}"/>
              </a:ext>
            </a:extLst>
          </p:cNvPr>
          <p:cNvSpPr txBox="1"/>
          <p:nvPr/>
        </p:nvSpPr>
        <p:spPr>
          <a:xfrm>
            <a:off x="3991013" y="2969496"/>
            <a:ext cx="46054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007048"/>
                </a:solidFill>
                <a:latin typeface="Inter" panose="020B0604020202020204" charset="0"/>
                <a:ea typeface="Inter" panose="020B0604020202020204" charset="0"/>
              </a:rPr>
              <a:t>Criação de carteira e sistema </a:t>
            </a:r>
            <a:r>
              <a:rPr lang="pt-BR" sz="3200" b="1" dirty="0" err="1">
                <a:solidFill>
                  <a:srgbClr val="007048"/>
                </a:solidFill>
                <a:latin typeface="Inter" panose="020B0604020202020204" charset="0"/>
                <a:ea typeface="Inter" panose="020B0604020202020204" charset="0"/>
              </a:rPr>
              <a:t>Rewards</a:t>
            </a:r>
            <a:endParaRPr lang="pt-BR" sz="3200" b="1" dirty="0">
              <a:solidFill>
                <a:srgbClr val="007048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5735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956095-73F0-7D92-2FBD-23F10B76D763}"/>
              </a:ext>
            </a:extLst>
          </p:cNvPr>
          <p:cNvSpPr/>
          <p:nvPr/>
        </p:nvSpPr>
        <p:spPr>
          <a:xfrm>
            <a:off x="3480897" y="7995445"/>
            <a:ext cx="2435106" cy="3735614"/>
          </a:xfrm>
          <a:prstGeom prst="roundRect">
            <a:avLst/>
          </a:prstGeom>
          <a:solidFill>
            <a:srgbClr val="DFDAD9"/>
          </a:solidFill>
          <a:ln w="6350">
            <a:noFill/>
          </a:ln>
          <a:effectLst>
            <a:outerShdw blurRad="1270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18DC033-889D-43F0-3C12-D2279D0B16DE}"/>
              </a:ext>
            </a:extLst>
          </p:cNvPr>
          <p:cNvSpPr/>
          <p:nvPr/>
        </p:nvSpPr>
        <p:spPr>
          <a:xfrm>
            <a:off x="3485498" y="8103009"/>
            <a:ext cx="2435106" cy="3735614"/>
          </a:xfrm>
          <a:prstGeom prst="roundRect">
            <a:avLst/>
          </a:pr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2">
                  <a:lumMod val="10000"/>
                  <a:alpha val="10000"/>
                </a:schemeClr>
              </a:gs>
            </a:gsLst>
            <a:lin ang="5400000" scaled="1"/>
          </a:gradFill>
          <a:ln w="6350">
            <a:noFill/>
          </a:ln>
          <a:effectLst>
            <a:outerShdw blurRad="1270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8ABF4D-7DD0-A8C1-66E7-53FD040A9DAF}"/>
              </a:ext>
            </a:extLst>
          </p:cNvPr>
          <p:cNvSpPr txBox="1"/>
          <p:nvPr/>
        </p:nvSpPr>
        <p:spPr>
          <a:xfrm>
            <a:off x="711476" y="-737368"/>
            <a:ext cx="10799976" cy="517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12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Algumas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ideias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não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puderam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ser </a:t>
            </a:r>
            <a:r>
              <a:rPr lang="en-IN" sz="12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executadas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pois o tempo </a:t>
            </a:r>
            <a:r>
              <a:rPr lang="en-IN" sz="12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foi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curto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en-IN" sz="12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por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ém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ainda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continuarei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melhorando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o site para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transforma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-lo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cada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vez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mais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em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algo que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agrade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o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usuário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que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acessa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-lo e que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faça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com que as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pessoas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reconheçam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meu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trabalho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.</a:t>
            </a:r>
            <a:endParaRPr lang="en-IN" sz="12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B90A9AA-9717-356C-1C79-40340E673E45}"/>
              </a:ext>
            </a:extLst>
          </p:cNvPr>
          <p:cNvSpPr/>
          <p:nvPr/>
        </p:nvSpPr>
        <p:spPr>
          <a:xfrm>
            <a:off x="685799" y="8103009"/>
            <a:ext cx="2435106" cy="3735614"/>
          </a:xfrm>
          <a:prstGeom prst="roundRect">
            <a:avLst/>
          </a:prstGeom>
          <a:solidFill>
            <a:srgbClr val="DFDAD9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03A71FA-ACD5-FB78-7DDE-42B11F1FA462}"/>
              </a:ext>
            </a:extLst>
          </p:cNvPr>
          <p:cNvSpPr/>
          <p:nvPr/>
        </p:nvSpPr>
        <p:spPr>
          <a:xfrm>
            <a:off x="6275996" y="8103009"/>
            <a:ext cx="2435106" cy="3735614"/>
          </a:xfrm>
          <a:prstGeom prst="roundRect">
            <a:avLst/>
          </a:prstGeom>
          <a:solidFill>
            <a:srgbClr val="DFDAD9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CEB00B1-4945-1007-C2BC-48B37E7CBA93}"/>
              </a:ext>
            </a:extLst>
          </p:cNvPr>
          <p:cNvSpPr/>
          <p:nvPr/>
        </p:nvSpPr>
        <p:spPr>
          <a:xfrm>
            <a:off x="9071095" y="8103009"/>
            <a:ext cx="2435106" cy="3735614"/>
          </a:xfrm>
          <a:prstGeom prst="roundRect">
            <a:avLst/>
          </a:prstGeom>
          <a:solidFill>
            <a:srgbClr val="DFDAD9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 descr="A picture containing cup, coffee, food, dessert&#10;&#10;Description automatically generated">
            <a:extLst>
              <a:ext uri="{FF2B5EF4-FFF2-40B4-BE49-F238E27FC236}">
                <a16:creationId xmlns:a16="http://schemas.microsoft.com/office/drawing/2014/main" id="{036545BC-5728-80CF-EFF0-214C48028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08" y="7351711"/>
            <a:ext cx="1592688" cy="2617474"/>
          </a:xfrm>
          <a:prstGeom prst="rect">
            <a:avLst/>
          </a:prstGeom>
        </p:spPr>
      </p:pic>
      <p:pic>
        <p:nvPicPr>
          <p:cNvPr id="11" name="Picture 10" descr="A picture containing cup, food, dessert, cream&#10;&#10;Description automatically generated">
            <a:extLst>
              <a:ext uri="{FF2B5EF4-FFF2-40B4-BE49-F238E27FC236}">
                <a16:creationId xmlns:a16="http://schemas.microsoft.com/office/drawing/2014/main" id="{456D06BC-6580-1B7D-DEAD-B2629CC36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891" y="7165216"/>
            <a:ext cx="1646718" cy="2765742"/>
          </a:xfrm>
          <a:prstGeom prst="rect">
            <a:avLst/>
          </a:prstGeom>
        </p:spPr>
      </p:pic>
      <p:pic>
        <p:nvPicPr>
          <p:cNvPr id="12" name="Picture 11" descr="A picture containing cup, dessert&#10;&#10;Description automatically generated">
            <a:extLst>
              <a:ext uri="{FF2B5EF4-FFF2-40B4-BE49-F238E27FC236}">
                <a16:creationId xmlns:a16="http://schemas.microsoft.com/office/drawing/2014/main" id="{C6B9315A-ED08-8676-5A84-9A0D07BBB1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095" y="7339454"/>
            <a:ext cx="1282908" cy="2523798"/>
          </a:xfrm>
          <a:prstGeom prst="rect">
            <a:avLst/>
          </a:prstGeom>
        </p:spPr>
      </p:pic>
      <p:pic>
        <p:nvPicPr>
          <p:cNvPr id="13" name="Picture 12" descr="A picture containing cup, coffee, table, food&#10;&#10;Description automatically generated">
            <a:extLst>
              <a:ext uri="{FF2B5EF4-FFF2-40B4-BE49-F238E27FC236}">
                <a16:creationId xmlns:a16="http://schemas.microsoft.com/office/drawing/2014/main" id="{F4C47313-C7D7-3F84-6532-C09BE5B2D7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270" y="7449017"/>
            <a:ext cx="1413956" cy="2484606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D72A110-D744-EB66-3FF8-FD02070394F0}"/>
              </a:ext>
            </a:extLst>
          </p:cNvPr>
          <p:cNvSpPr>
            <a:spLocks/>
          </p:cNvSpPr>
          <p:nvPr/>
        </p:nvSpPr>
        <p:spPr>
          <a:xfrm>
            <a:off x="943905" y="9713707"/>
            <a:ext cx="1918894" cy="536106"/>
          </a:xfrm>
          <a:prstGeom prst="ellipse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28A6A33-74E6-D932-0356-A16C8979808D}"/>
              </a:ext>
            </a:extLst>
          </p:cNvPr>
          <p:cNvSpPr>
            <a:spLocks/>
          </p:cNvSpPr>
          <p:nvPr/>
        </p:nvSpPr>
        <p:spPr>
          <a:xfrm>
            <a:off x="3720048" y="9655441"/>
            <a:ext cx="1918894" cy="536106"/>
          </a:xfrm>
          <a:prstGeom prst="ellipse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7F40007-3E7F-E075-B13D-FF38762D423B}"/>
              </a:ext>
            </a:extLst>
          </p:cNvPr>
          <p:cNvSpPr>
            <a:spLocks/>
          </p:cNvSpPr>
          <p:nvPr/>
        </p:nvSpPr>
        <p:spPr>
          <a:xfrm>
            <a:off x="6532104" y="9713707"/>
            <a:ext cx="1918894" cy="536106"/>
          </a:xfrm>
          <a:prstGeom prst="ellipse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120CB12-3FCE-0AF0-9CE4-B424082B46C1}"/>
              </a:ext>
            </a:extLst>
          </p:cNvPr>
          <p:cNvSpPr>
            <a:spLocks/>
          </p:cNvSpPr>
          <p:nvPr/>
        </p:nvSpPr>
        <p:spPr>
          <a:xfrm>
            <a:off x="9308402" y="9713707"/>
            <a:ext cx="1918894" cy="536106"/>
          </a:xfrm>
          <a:prstGeom prst="ellipse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5B2C77-7018-F4E8-2A69-60B2407672E7}"/>
              </a:ext>
            </a:extLst>
          </p:cNvPr>
          <p:cNvSpPr txBox="1"/>
          <p:nvPr/>
        </p:nvSpPr>
        <p:spPr>
          <a:xfrm>
            <a:off x="703204" y="10462584"/>
            <a:ext cx="2368471" cy="988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Lorem ipsum </a:t>
            </a: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dolor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sit </a:t>
            </a: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amet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, consectetur </a:t>
            </a: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adipiscing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Elit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sed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do </a:t>
            </a: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eiusmod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tempor </a:t>
            </a: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incididunt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ut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labore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0E5B28-5BCC-1725-3C2A-70A7C20FA8F4}"/>
              </a:ext>
            </a:extLst>
          </p:cNvPr>
          <p:cNvSpPr txBox="1"/>
          <p:nvPr/>
        </p:nvSpPr>
        <p:spPr>
          <a:xfrm>
            <a:off x="807098" y="10112469"/>
            <a:ext cx="2343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400" b="0" i="0" dirty="0">
                <a:solidFill>
                  <a:srgbClr val="000000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Chocolate Frappuccino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EAA755-FBB6-8820-E04F-D94F3118D512}"/>
              </a:ext>
            </a:extLst>
          </p:cNvPr>
          <p:cNvSpPr txBox="1"/>
          <p:nvPr/>
        </p:nvSpPr>
        <p:spPr>
          <a:xfrm>
            <a:off x="6293751" y="10462584"/>
            <a:ext cx="2368471" cy="988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Lorem ipsum </a:t>
            </a: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dolor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sit </a:t>
            </a: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amet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, consectetur </a:t>
            </a: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adipiscing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Elit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sed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do </a:t>
            </a: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eiusmod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tempor </a:t>
            </a: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incididunt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ut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labore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45C147-4D14-2E12-C41C-9946EA294071}"/>
              </a:ext>
            </a:extLst>
          </p:cNvPr>
          <p:cNvSpPr txBox="1"/>
          <p:nvPr/>
        </p:nvSpPr>
        <p:spPr>
          <a:xfrm>
            <a:off x="6397645" y="10112469"/>
            <a:ext cx="2313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400" b="0" i="0" dirty="0">
                <a:solidFill>
                  <a:srgbClr val="000000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Unicorn Frappuccino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A1AC93-118D-E9B3-76BF-74FED07568B1}"/>
              </a:ext>
            </a:extLst>
          </p:cNvPr>
          <p:cNvSpPr txBox="1"/>
          <p:nvPr/>
        </p:nvSpPr>
        <p:spPr>
          <a:xfrm>
            <a:off x="9085558" y="10462584"/>
            <a:ext cx="2368471" cy="988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Lorem ipsum </a:t>
            </a: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dolor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sit </a:t>
            </a: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amet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, consectetur </a:t>
            </a: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adipiscing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Elit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sed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do </a:t>
            </a: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eiusmod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tempor </a:t>
            </a: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incididunt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0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ut</a:t>
            </a:r>
            <a:r>
              <a:rPr lang="en-IN" sz="10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labore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6147DC-BA7E-0766-44E0-0ABFC0465793}"/>
              </a:ext>
            </a:extLst>
          </p:cNvPr>
          <p:cNvSpPr txBox="1"/>
          <p:nvPr/>
        </p:nvSpPr>
        <p:spPr>
          <a:xfrm>
            <a:off x="9189451" y="10112469"/>
            <a:ext cx="2316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400" b="0" i="0" dirty="0">
                <a:solidFill>
                  <a:srgbClr val="000000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Caramel Frappuccino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2D50E1-0C91-5601-6EEC-3FCB74A9C815}"/>
              </a:ext>
            </a:extLst>
          </p:cNvPr>
          <p:cNvSpPr txBox="1"/>
          <p:nvPr/>
        </p:nvSpPr>
        <p:spPr>
          <a:xfrm>
            <a:off x="3502915" y="10480769"/>
            <a:ext cx="2368471" cy="988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0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Lorem ipsum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dolor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sit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amet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, consectetur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adipiscing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0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Elit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sed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do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eiusmod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tempor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incididunt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0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ut</a:t>
            </a:r>
            <a:r>
              <a:rPr lang="en-IN" sz="10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labore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8D47A8-120D-32BA-7834-883DF4E4A0E4}"/>
              </a:ext>
            </a:extLst>
          </p:cNvPr>
          <p:cNvSpPr txBox="1"/>
          <p:nvPr/>
        </p:nvSpPr>
        <p:spPr>
          <a:xfrm>
            <a:off x="3606808" y="10130654"/>
            <a:ext cx="230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400" b="0" i="0" dirty="0">
                <a:solidFill>
                  <a:schemeClr val="bg1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Green Tea  Frappuccino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8C981FC-9BC4-EC61-C0D0-84687333B486}"/>
              </a:ext>
            </a:extLst>
          </p:cNvPr>
          <p:cNvSpPr txBox="1"/>
          <p:nvPr/>
        </p:nvSpPr>
        <p:spPr>
          <a:xfrm>
            <a:off x="4376804" y="-1257121"/>
            <a:ext cx="3469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0" i="0" dirty="0" err="1">
                <a:solidFill>
                  <a:srgbClr val="000000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Ideias</a:t>
            </a:r>
            <a:r>
              <a:rPr lang="en-IN" sz="2400" b="0" i="0" dirty="0">
                <a:solidFill>
                  <a:srgbClr val="000000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 </a:t>
            </a:r>
            <a:r>
              <a:rPr lang="en-IN" sz="2400" b="0" i="0" dirty="0" err="1">
                <a:solidFill>
                  <a:srgbClr val="000000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Futuras</a:t>
            </a:r>
            <a:endParaRPr lang="en-IN" sz="2400" b="0" i="0" dirty="0">
              <a:solidFill>
                <a:srgbClr val="000000"/>
              </a:solidFill>
              <a:effectLst/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7F7735A2-BFA5-5A6A-97D4-15CFA8DD0E15}"/>
              </a:ext>
            </a:extLst>
          </p:cNvPr>
          <p:cNvSpPr txBox="1"/>
          <p:nvPr/>
        </p:nvSpPr>
        <p:spPr>
          <a:xfrm>
            <a:off x="188286" y="156658"/>
            <a:ext cx="9191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 dirty="0">
                <a:solidFill>
                  <a:srgbClr val="007048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05</a:t>
            </a:r>
            <a:endParaRPr lang="en-IN" sz="4400" b="0" i="0" dirty="0">
              <a:solidFill>
                <a:srgbClr val="007048"/>
              </a:solidFill>
              <a:effectLst/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333E3CD-C33A-4DC1-12C2-CFF202BC5089}"/>
              </a:ext>
            </a:extLst>
          </p:cNvPr>
          <p:cNvSpPr txBox="1"/>
          <p:nvPr/>
        </p:nvSpPr>
        <p:spPr>
          <a:xfrm>
            <a:off x="4094907" y="743534"/>
            <a:ext cx="46054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007048"/>
                </a:solidFill>
                <a:latin typeface="Inter" panose="020B0604020202020204" charset="0"/>
                <a:ea typeface="Inter" panose="020B0604020202020204" charset="0"/>
              </a:rPr>
              <a:t>Criação de carteira e sistema </a:t>
            </a:r>
            <a:r>
              <a:rPr lang="pt-BR" sz="3200" b="1" dirty="0" err="1">
                <a:solidFill>
                  <a:srgbClr val="007048"/>
                </a:solidFill>
                <a:latin typeface="Inter" panose="020B0604020202020204" charset="0"/>
                <a:ea typeface="Inter" panose="020B0604020202020204" charset="0"/>
              </a:rPr>
              <a:t>Rewards</a:t>
            </a:r>
            <a:endParaRPr lang="pt-BR" sz="3200" b="1" dirty="0">
              <a:solidFill>
                <a:srgbClr val="007048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6F971D1B-5209-70B1-BA93-B34AAA35A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9173" y="1858205"/>
            <a:ext cx="8936943" cy="406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7579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rgbClr val="DFDAD9"/>
            </a:gs>
            <a:gs pos="0">
              <a:srgbClr val="ECEAE9"/>
            </a:gs>
            <a:gs pos="100000">
              <a:srgbClr val="ECEAE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87638D39-1B48-B36F-15BE-303973EE3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49485" y="-190268"/>
            <a:ext cx="5685029" cy="566373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188BCC8-0046-6C44-D589-6A2B7252E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61245" y="-1127709"/>
            <a:ext cx="3640115" cy="36264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1C2AEA7-3F3F-9C06-A042-58658D0AFFCA}"/>
              </a:ext>
            </a:extLst>
          </p:cNvPr>
          <p:cNvSpPr/>
          <p:nvPr/>
        </p:nvSpPr>
        <p:spPr>
          <a:xfrm>
            <a:off x="-336550" y="4216400"/>
            <a:ext cx="12865100" cy="3086100"/>
          </a:xfrm>
          <a:custGeom>
            <a:avLst/>
            <a:gdLst>
              <a:gd name="connsiteX0" fmla="*/ 0 w 12852400"/>
              <a:gd name="connsiteY0" fmla="*/ 0 h 3136900"/>
              <a:gd name="connsiteX1" fmla="*/ 12852400 w 12852400"/>
              <a:gd name="connsiteY1" fmla="*/ 0 h 3136900"/>
              <a:gd name="connsiteX2" fmla="*/ 12852400 w 12852400"/>
              <a:gd name="connsiteY2" fmla="*/ 3136900 h 3136900"/>
              <a:gd name="connsiteX3" fmla="*/ 0 w 12852400"/>
              <a:gd name="connsiteY3" fmla="*/ 3136900 h 3136900"/>
              <a:gd name="connsiteX4" fmla="*/ 0 w 12852400"/>
              <a:gd name="connsiteY4" fmla="*/ 0 h 3136900"/>
              <a:gd name="connsiteX0" fmla="*/ 0 w 12865100"/>
              <a:gd name="connsiteY0" fmla="*/ 1155700 h 4292600"/>
              <a:gd name="connsiteX1" fmla="*/ 12865100 w 12865100"/>
              <a:gd name="connsiteY1" fmla="*/ 0 h 4292600"/>
              <a:gd name="connsiteX2" fmla="*/ 12852400 w 12865100"/>
              <a:gd name="connsiteY2" fmla="*/ 4292600 h 4292600"/>
              <a:gd name="connsiteX3" fmla="*/ 0 w 12865100"/>
              <a:gd name="connsiteY3" fmla="*/ 4292600 h 4292600"/>
              <a:gd name="connsiteX4" fmla="*/ 0 w 12865100"/>
              <a:gd name="connsiteY4" fmla="*/ 1155700 h 429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65100" h="4292600">
                <a:moveTo>
                  <a:pt x="0" y="1155700"/>
                </a:moveTo>
                <a:lnTo>
                  <a:pt x="12865100" y="0"/>
                </a:lnTo>
                <a:cubicBezTo>
                  <a:pt x="12860867" y="1430867"/>
                  <a:pt x="12856633" y="2861733"/>
                  <a:pt x="12852400" y="4292600"/>
                </a:cubicBezTo>
                <a:lnTo>
                  <a:pt x="0" y="4292600"/>
                </a:lnTo>
                <a:lnTo>
                  <a:pt x="0" y="1155700"/>
                </a:lnTo>
                <a:close/>
              </a:path>
            </a:pathLst>
          </a:custGeom>
          <a:gradFill>
            <a:gsLst>
              <a:gs pos="60000">
                <a:srgbClr val="006843"/>
              </a:gs>
              <a:gs pos="0">
                <a:srgbClr val="00754A"/>
              </a:gs>
              <a:gs pos="100000">
                <a:srgbClr val="00754A"/>
              </a:gs>
            </a:gsLst>
            <a:lin ang="52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CFF11DE-D25E-7961-B33D-F4AE63BC969E}"/>
              </a:ext>
            </a:extLst>
          </p:cNvPr>
          <p:cNvSpPr txBox="1"/>
          <p:nvPr/>
        </p:nvSpPr>
        <p:spPr>
          <a:xfrm>
            <a:off x="685801" y="1142377"/>
            <a:ext cx="1082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 err="1">
                <a:solidFill>
                  <a:srgbClr val="000000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Projeto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 </a:t>
            </a:r>
            <a:r>
              <a:rPr lang="en-US" sz="3600" b="0" i="0" dirty="0">
                <a:solidFill>
                  <a:srgbClr val="00754A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Starbucks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 </a:t>
            </a:r>
            <a:r>
              <a:rPr lang="en-US" sz="3600" b="0" i="0" dirty="0" err="1">
                <a:solidFill>
                  <a:srgbClr val="000000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Até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 o </a:t>
            </a:r>
            <a:r>
              <a:rPr lang="en-US" sz="3600" b="0" i="0" dirty="0" err="1">
                <a:solidFill>
                  <a:srgbClr val="000000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momento</a:t>
            </a:r>
            <a:r>
              <a:rPr lang="en-US" sz="3600" dirty="0">
                <a:solidFill>
                  <a:srgbClr val="000000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!</a:t>
            </a:r>
          </a:p>
          <a:p>
            <a:pPr algn="ctr"/>
            <a:r>
              <a:rPr lang="en-US" sz="3600" b="0" i="0" dirty="0">
                <a:solidFill>
                  <a:srgbClr val="000000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Vamos </a:t>
            </a:r>
            <a:r>
              <a:rPr lang="en-US" sz="3600" b="0" i="0" dirty="0" err="1">
                <a:solidFill>
                  <a:srgbClr val="000000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test</a:t>
            </a:r>
            <a:r>
              <a:rPr lang="en-US" sz="3600" dirty="0" err="1">
                <a:solidFill>
                  <a:srgbClr val="000000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ar</a:t>
            </a:r>
            <a:endParaRPr lang="en-IN" sz="3600" b="0" i="0" dirty="0">
              <a:solidFill>
                <a:srgbClr val="00754A"/>
              </a:solidFill>
              <a:effectLst/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5270A84-F847-727F-02B4-12BE29227E1F}"/>
              </a:ext>
            </a:extLst>
          </p:cNvPr>
          <p:cNvGrpSpPr/>
          <p:nvPr/>
        </p:nvGrpSpPr>
        <p:grpSpPr>
          <a:xfrm>
            <a:off x="5045694" y="2294592"/>
            <a:ext cx="2202142" cy="3698326"/>
            <a:chOff x="5045694" y="2294592"/>
            <a:chExt cx="2202142" cy="3698326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DB0FE4E-D19E-C55E-54D5-A48BD666C3BB}"/>
                </a:ext>
              </a:extLst>
            </p:cNvPr>
            <p:cNvSpPr>
              <a:spLocks/>
            </p:cNvSpPr>
            <p:nvPr/>
          </p:nvSpPr>
          <p:spPr>
            <a:xfrm>
              <a:off x="5182551" y="5659492"/>
              <a:ext cx="1823200" cy="333426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4" name="Picture 3" descr="A picture containing cup, coffee, food, dessert&#10;&#10;Description automatically generated">
              <a:extLst>
                <a:ext uri="{FF2B5EF4-FFF2-40B4-BE49-F238E27FC236}">
                  <a16:creationId xmlns:a16="http://schemas.microsoft.com/office/drawing/2014/main" id="{835358F8-43EB-CB2C-4CD3-B2E1D281E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5694" y="2294592"/>
              <a:ext cx="2202142" cy="3619069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40B1EDC-BED0-BB26-EADA-C08D21285481}"/>
              </a:ext>
            </a:extLst>
          </p:cNvPr>
          <p:cNvGrpSpPr/>
          <p:nvPr/>
        </p:nvGrpSpPr>
        <p:grpSpPr>
          <a:xfrm>
            <a:off x="3908803" y="4772095"/>
            <a:ext cx="1918129" cy="1421217"/>
            <a:chOff x="3908803" y="4772095"/>
            <a:chExt cx="1918129" cy="1421217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AE0117E-D1F1-D913-D670-C5BC3A42DE39}"/>
                </a:ext>
              </a:extLst>
            </p:cNvPr>
            <p:cNvSpPr>
              <a:spLocks/>
            </p:cNvSpPr>
            <p:nvPr/>
          </p:nvSpPr>
          <p:spPr>
            <a:xfrm>
              <a:off x="3908803" y="5594198"/>
              <a:ext cx="1918129" cy="599114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9" name="Picture 18" descr="A cheeseburger with bacon and cheese&#10;&#10;Description automatically generated with medium confidence">
              <a:extLst>
                <a:ext uri="{FF2B5EF4-FFF2-40B4-BE49-F238E27FC236}">
                  <a16:creationId xmlns:a16="http://schemas.microsoft.com/office/drawing/2014/main" id="{E8B3AF9B-E237-5575-FEAF-C3FBEA620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3359" y="4772095"/>
              <a:ext cx="1833396" cy="1254093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A12963-7574-621A-0279-7E1FD1C86B78}"/>
              </a:ext>
            </a:extLst>
          </p:cNvPr>
          <p:cNvGrpSpPr/>
          <p:nvPr/>
        </p:nvGrpSpPr>
        <p:grpSpPr>
          <a:xfrm>
            <a:off x="6072900" y="4935349"/>
            <a:ext cx="2490529" cy="1540373"/>
            <a:chOff x="6072900" y="4935349"/>
            <a:chExt cx="2490529" cy="154037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D69672A-5CDF-16CA-5C4F-C48EB2F5F660}"/>
                </a:ext>
              </a:extLst>
            </p:cNvPr>
            <p:cNvSpPr>
              <a:spLocks/>
            </p:cNvSpPr>
            <p:nvPr/>
          </p:nvSpPr>
          <p:spPr>
            <a:xfrm>
              <a:off x="6072900" y="5721071"/>
              <a:ext cx="2490529" cy="754651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  <a:effectLst>
              <a:softEdge rad="241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1" name="Picture 20" descr="A cheeseburger with bacon and cheese&#10;&#10;Description automatically generated with medium confidence">
              <a:extLst>
                <a:ext uri="{FF2B5EF4-FFF2-40B4-BE49-F238E27FC236}">
                  <a16:creationId xmlns:a16="http://schemas.microsoft.com/office/drawing/2014/main" id="{C45CE5BB-B574-E8D7-E5B0-96D13599C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0016" y="4935349"/>
              <a:ext cx="2056631" cy="1406791"/>
            </a:xfrm>
            <a:prstGeom prst="rect">
              <a:avLst/>
            </a:prstGeom>
          </p:spPr>
        </p:pic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6EF18A8-E20A-FBBD-5994-603E1A517936}"/>
              </a:ext>
            </a:extLst>
          </p:cNvPr>
          <p:cNvSpPr/>
          <p:nvPr/>
        </p:nvSpPr>
        <p:spPr>
          <a:xfrm>
            <a:off x="685800" y="3803371"/>
            <a:ext cx="544814" cy="542507"/>
          </a:xfrm>
          <a:custGeom>
            <a:avLst/>
            <a:gdLst>
              <a:gd name="connsiteX0" fmla="*/ 373131 w 382406"/>
              <a:gd name="connsiteY0" fmla="*/ 167640 h 380787"/>
              <a:gd name="connsiteX1" fmla="*/ 380751 w 382406"/>
              <a:gd name="connsiteY1" fmla="*/ 138113 h 380787"/>
              <a:gd name="connsiteX2" fmla="*/ 355986 w 382406"/>
              <a:gd name="connsiteY2" fmla="*/ 120968 h 380787"/>
              <a:gd name="connsiteX3" fmla="*/ 268356 w 382406"/>
              <a:gd name="connsiteY3" fmla="*/ 120968 h 380787"/>
              <a:gd name="connsiteX4" fmla="*/ 243591 w 382406"/>
              <a:gd name="connsiteY4" fmla="*/ 102870 h 380787"/>
              <a:gd name="connsiteX5" fmla="*/ 215968 w 382406"/>
              <a:gd name="connsiteY5" fmla="*/ 18097 h 380787"/>
              <a:gd name="connsiteX6" fmla="*/ 191203 w 382406"/>
              <a:gd name="connsiteY6" fmla="*/ 0 h 380787"/>
              <a:gd name="connsiteX7" fmla="*/ 166438 w 382406"/>
              <a:gd name="connsiteY7" fmla="*/ 18097 h 380787"/>
              <a:gd name="connsiteX8" fmla="*/ 138816 w 382406"/>
              <a:gd name="connsiteY8" fmla="*/ 102870 h 380787"/>
              <a:gd name="connsiteX9" fmla="*/ 114051 w 382406"/>
              <a:gd name="connsiteY9" fmla="*/ 120968 h 380787"/>
              <a:gd name="connsiteX10" fmla="*/ 26421 w 382406"/>
              <a:gd name="connsiteY10" fmla="*/ 120968 h 380787"/>
              <a:gd name="connsiteX11" fmla="*/ 1656 w 382406"/>
              <a:gd name="connsiteY11" fmla="*/ 138113 h 380787"/>
              <a:gd name="connsiteX12" fmla="*/ 9276 w 382406"/>
              <a:gd name="connsiteY12" fmla="*/ 167640 h 380787"/>
              <a:gd name="connsiteX13" fmla="*/ 39756 w 382406"/>
              <a:gd name="connsiteY13" fmla="*/ 195263 h 380787"/>
              <a:gd name="connsiteX14" fmla="*/ 78808 w 382406"/>
              <a:gd name="connsiteY14" fmla="*/ 229552 h 380787"/>
              <a:gd name="connsiteX15" fmla="*/ 86428 w 382406"/>
              <a:gd name="connsiteY15" fmla="*/ 241935 h 380787"/>
              <a:gd name="connsiteX16" fmla="*/ 86428 w 382406"/>
              <a:gd name="connsiteY16" fmla="*/ 257175 h 380787"/>
              <a:gd name="connsiteX17" fmla="*/ 59758 w 382406"/>
              <a:gd name="connsiteY17" fmla="*/ 346710 h 380787"/>
              <a:gd name="connsiteX18" fmla="*/ 69283 w 382406"/>
              <a:gd name="connsiteY18" fmla="*/ 375285 h 380787"/>
              <a:gd name="connsiteX19" fmla="*/ 99763 w 382406"/>
              <a:gd name="connsiteY19" fmla="*/ 376238 h 380787"/>
              <a:gd name="connsiteX20" fmla="*/ 175963 w 382406"/>
              <a:gd name="connsiteY20" fmla="*/ 322898 h 380787"/>
              <a:gd name="connsiteX21" fmla="*/ 205491 w 382406"/>
              <a:gd name="connsiteY21" fmla="*/ 322898 h 380787"/>
              <a:gd name="connsiteX22" fmla="*/ 281691 w 382406"/>
              <a:gd name="connsiteY22" fmla="*/ 376238 h 380787"/>
              <a:gd name="connsiteX23" fmla="*/ 312171 w 382406"/>
              <a:gd name="connsiteY23" fmla="*/ 375285 h 380787"/>
              <a:gd name="connsiteX24" fmla="*/ 321696 w 382406"/>
              <a:gd name="connsiteY24" fmla="*/ 346710 h 380787"/>
              <a:gd name="connsiteX25" fmla="*/ 295978 w 382406"/>
              <a:gd name="connsiteY25" fmla="*/ 257175 h 380787"/>
              <a:gd name="connsiteX26" fmla="*/ 303598 w 382406"/>
              <a:gd name="connsiteY26" fmla="*/ 229552 h 380787"/>
              <a:gd name="connsiteX27" fmla="*/ 373131 w 382406"/>
              <a:gd name="connsiteY27" fmla="*/ 167640 h 38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82406" h="380787">
                <a:moveTo>
                  <a:pt x="373131" y="167640"/>
                </a:moveTo>
                <a:cubicBezTo>
                  <a:pt x="381703" y="160020"/>
                  <a:pt x="384561" y="148590"/>
                  <a:pt x="380751" y="138113"/>
                </a:cubicBezTo>
                <a:cubicBezTo>
                  <a:pt x="376941" y="127635"/>
                  <a:pt x="367416" y="120968"/>
                  <a:pt x="355986" y="120968"/>
                </a:cubicBezTo>
                <a:lnTo>
                  <a:pt x="268356" y="120968"/>
                </a:lnTo>
                <a:cubicBezTo>
                  <a:pt x="256926" y="120968"/>
                  <a:pt x="247401" y="113348"/>
                  <a:pt x="243591" y="102870"/>
                </a:cubicBezTo>
                <a:lnTo>
                  <a:pt x="215968" y="18097"/>
                </a:lnTo>
                <a:cubicBezTo>
                  <a:pt x="212158" y="7620"/>
                  <a:pt x="202633" y="0"/>
                  <a:pt x="191203" y="0"/>
                </a:cubicBezTo>
                <a:cubicBezTo>
                  <a:pt x="179773" y="0"/>
                  <a:pt x="170248" y="7620"/>
                  <a:pt x="166438" y="18097"/>
                </a:cubicBezTo>
                <a:lnTo>
                  <a:pt x="138816" y="102870"/>
                </a:lnTo>
                <a:cubicBezTo>
                  <a:pt x="135006" y="113348"/>
                  <a:pt x="125481" y="120968"/>
                  <a:pt x="114051" y="120968"/>
                </a:cubicBezTo>
                <a:lnTo>
                  <a:pt x="26421" y="120968"/>
                </a:lnTo>
                <a:cubicBezTo>
                  <a:pt x="15943" y="120968"/>
                  <a:pt x="5466" y="127635"/>
                  <a:pt x="1656" y="138113"/>
                </a:cubicBezTo>
                <a:cubicBezTo>
                  <a:pt x="-2154" y="148590"/>
                  <a:pt x="703" y="160020"/>
                  <a:pt x="9276" y="167640"/>
                </a:cubicBezTo>
                <a:lnTo>
                  <a:pt x="39756" y="195263"/>
                </a:lnTo>
                <a:lnTo>
                  <a:pt x="78808" y="229552"/>
                </a:lnTo>
                <a:cubicBezTo>
                  <a:pt x="82618" y="233363"/>
                  <a:pt x="85476" y="237173"/>
                  <a:pt x="86428" y="241935"/>
                </a:cubicBezTo>
                <a:cubicBezTo>
                  <a:pt x="87381" y="246698"/>
                  <a:pt x="87381" y="252413"/>
                  <a:pt x="86428" y="257175"/>
                </a:cubicBezTo>
                <a:lnTo>
                  <a:pt x="59758" y="346710"/>
                </a:lnTo>
                <a:cubicBezTo>
                  <a:pt x="55948" y="357188"/>
                  <a:pt x="59758" y="368618"/>
                  <a:pt x="69283" y="375285"/>
                </a:cubicBezTo>
                <a:cubicBezTo>
                  <a:pt x="77856" y="381953"/>
                  <a:pt x="90238" y="381953"/>
                  <a:pt x="99763" y="376238"/>
                </a:cubicBezTo>
                <a:lnTo>
                  <a:pt x="175963" y="322898"/>
                </a:lnTo>
                <a:cubicBezTo>
                  <a:pt x="184536" y="316230"/>
                  <a:pt x="196918" y="316230"/>
                  <a:pt x="205491" y="322898"/>
                </a:cubicBezTo>
                <a:lnTo>
                  <a:pt x="281691" y="376238"/>
                </a:lnTo>
                <a:cubicBezTo>
                  <a:pt x="291216" y="382905"/>
                  <a:pt x="302646" y="381953"/>
                  <a:pt x="312171" y="375285"/>
                </a:cubicBezTo>
                <a:cubicBezTo>
                  <a:pt x="320743" y="368618"/>
                  <a:pt x="324553" y="357188"/>
                  <a:pt x="321696" y="346710"/>
                </a:cubicBezTo>
                <a:lnTo>
                  <a:pt x="295978" y="257175"/>
                </a:lnTo>
                <a:cubicBezTo>
                  <a:pt x="293121" y="247650"/>
                  <a:pt x="295978" y="236220"/>
                  <a:pt x="303598" y="229552"/>
                </a:cubicBezTo>
                <a:lnTo>
                  <a:pt x="373131" y="167640"/>
                </a:lnTo>
                <a:close/>
              </a:path>
            </a:pathLst>
          </a:custGeom>
          <a:solidFill>
            <a:schemeClr val="bg2">
              <a:lumMod val="10000"/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A0C811E-2ED6-89F4-59AB-F95FE88749B0}"/>
              </a:ext>
            </a:extLst>
          </p:cNvPr>
          <p:cNvSpPr/>
          <p:nvPr/>
        </p:nvSpPr>
        <p:spPr>
          <a:xfrm>
            <a:off x="4878451" y="241835"/>
            <a:ext cx="372115" cy="370540"/>
          </a:xfrm>
          <a:custGeom>
            <a:avLst/>
            <a:gdLst>
              <a:gd name="connsiteX0" fmla="*/ 373131 w 382406"/>
              <a:gd name="connsiteY0" fmla="*/ 167640 h 380787"/>
              <a:gd name="connsiteX1" fmla="*/ 380751 w 382406"/>
              <a:gd name="connsiteY1" fmla="*/ 138113 h 380787"/>
              <a:gd name="connsiteX2" fmla="*/ 355986 w 382406"/>
              <a:gd name="connsiteY2" fmla="*/ 120968 h 380787"/>
              <a:gd name="connsiteX3" fmla="*/ 268356 w 382406"/>
              <a:gd name="connsiteY3" fmla="*/ 120968 h 380787"/>
              <a:gd name="connsiteX4" fmla="*/ 243591 w 382406"/>
              <a:gd name="connsiteY4" fmla="*/ 102870 h 380787"/>
              <a:gd name="connsiteX5" fmla="*/ 215968 w 382406"/>
              <a:gd name="connsiteY5" fmla="*/ 18097 h 380787"/>
              <a:gd name="connsiteX6" fmla="*/ 191203 w 382406"/>
              <a:gd name="connsiteY6" fmla="*/ 0 h 380787"/>
              <a:gd name="connsiteX7" fmla="*/ 166438 w 382406"/>
              <a:gd name="connsiteY7" fmla="*/ 18097 h 380787"/>
              <a:gd name="connsiteX8" fmla="*/ 138816 w 382406"/>
              <a:gd name="connsiteY8" fmla="*/ 102870 h 380787"/>
              <a:gd name="connsiteX9" fmla="*/ 114051 w 382406"/>
              <a:gd name="connsiteY9" fmla="*/ 120968 h 380787"/>
              <a:gd name="connsiteX10" fmla="*/ 26421 w 382406"/>
              <a:gd name="connsiteY10" fmla="*/ 120968 h 380787"/>
              <a:gd name="connsiteX11" fmla="*/ 1656 w 382406"/>
              <a:gd name="connsiteY11" fmla="*/ 138113 h 380787"/>
              <a:gd name="connsiteX12" fmla="*/ 9276 w 382406"/>
              <a:gd name="connsiteY12" fmla="*/ 167640 h 380787"/>
              <a:gd name="connsiteX13" fmla="*/ 39756 w 382406"/>
              <a:gd name="connsiteY13" fmla="*/ 195263 h 380787"/>
              <a:gd name="connsiteX14" fmla="*/ 78808 w 382406"/>
              <a:gd name="connsiteY14" fmla="*/ 229552 h 380787"/>
              <a:gd name="connsiteX15" fmla="*/ 86428 w 382406"/>
              <a:gd name="connsiteY15" fmla="*/ 241935 h 380787"/>
              <a:gd name="connsiteX16" fmla="*/ 86428 w 382406"/>
              <a:gd name="connsiteY16" fmla="*/ 257175 h 380787"/>
              <a:gd name="connsiteX17" fmla="*/ 59758 w 382406"/>
              <a:gd name="connsiteY17" fmla="*/ 346710 h 380787"/>
              <a:gd name="connsiteX18" fmla="*/ 69283 w 382406"/>
              <a:gd name="connsiteY18" fmla="*/ 375285 h 380787"/>
              <a:gd name="connsiteX19" fmla="*/ 99763 w 382406"/>
              <a:gd name="connsiteY19" fmla="*/ 376238 h 380787"/>
              <a:gd name="connsiteX20" fmla="*/ 175963 w 382406"/>
              <a:gd name="connsiteY20" fmla="*/ 322898 h 380787"/>
              <a:gd name="connsiteX21" fmla="*/ 205491 w 382406"/>
              <a:gd name="connsiteY21" fmla="*/ 322898 h 380787"/>
              <a:gd name="connsiteX22" fmla="*/ 281691 w 382406"/>
              <a:gd name="connsiteY22" fmla="*/ 376238 h 380787"/>
              <a:gd name="connsiteX23" fmla="*/ 312171 w 382406"/>
              <a:gd name="connsiteY23" fmla="*/ 375285 h 380787"/>
              <a:gd name="connsiteX24" fmla="*/ 321696 w 382406"/>
              <a:gd name="connsiteY24" fmla="*/ 346710 h 380787"/>
              <a:gd name="connsiteX25" fmla="*/ 295978 w 382406"/>
              <a:gd name="connsiteY25" fmla="*/ 257175 h 380787"/>
              <a:gd name="connsiteX26" fmla="*/ 303598 w 382406"/>
              <a:gd name="connsiteY26" fmla="*/ 229552 h 380787"/>
              <a:gd name="connsiteX27" fmla="*/ 373131 w 382406"/>
              <a:gd name="connsiteY27" fmla="*/ 167640 h 38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82406" h="380787">
                <a:moveTo>
                  <a:pt x="373131" y="167640"/>
                </a:moveTo>
                <a:cubicBezTo>
                  <a:pt x="381703" y="160020"/>
                  <a:pt x="384561" y="148590"/>
                  <a:pt x="380751" y="138113"/>
                </a:cubicBezTo>
                <a:cubicBezTo>
                  <a:pt x="376941" y="127635"/>
                  <a:pt x="367416" y="120968"/>
                  <a:pt x="355986" y="120968"/>
                </a:cubicBezTo>
                <a:lnTo>
                  <a:pt x="268356" y="120968"/>
                </a:lnTo>
                <a:cubicBezTo>
                  <a:pt x="256926" y="120968"/>
                  <a:pt x="247401" y="113348"/>
                  <a:pt x="243591" y="102870"/>
                </a:cubicBezTo>
                <a:lnTo>
                  <a:pt x="215968" y="18097"/>
                </a:lnTo>
                <a:cubicBezTo>
                  <a:pt x="212158" y="7620"/>
                  <a:pt x="202633" y="0"/>
                  <a:pt x="191203" y="0"/>
                </a:cubicBezTo>
                <a:cubicBezTo>
                  <a:pt x="179773" y="0"/>
                  <a:pt x="170248" y="7620"/>
                  <a:pt x="166438" y="18097"/>
                </a:cubicBezTo>
                <a:lnTo>
                  <a:pt x="138816" y="102870"/>
                </a:lnTo>
                <a:cubicBezTo>
                  <a:pt x="135006" y="113348"/>
                  <a:pt x="125481" y="120968"/>
                  <a:pt x="114051" y="120968"/>
                </a:cubicBezTo>
                <a:lnTo>
                  <a:pt x="26421" y="120968"/>
                </a:lnTo>
                <a:cubicBezTo>
                  <a:pt x="15943" y="120968"/>
                  <a:pt x="5466" y="127635"/>
                  <a:pt x="1656" y="138113"/>
                </a:cubicBezTo>
                <a:cubicBezTo>
                  <a:pt x="-2154" y="148590"/>
                  <a:pt x="703" y="160020"/>
                  <a:pt x="9276" y="167640"/>
                </a:cubicBezTo>
                <a:lnTo>
                  <a:pt x="39756" y="195263"/>
                </a:lnTo>
                <a:lnTo>
                  <a:pt x="78808" y="229552"/>
                </a:lnTo>
                <a:cubicBezTo>
                  <a:pt x="82618" y="233363"/>
                  <a:pt x="85476" y="237173"/>
                  <a:pt x="86428" y="241935"/>
                </a:cubicBezTo>
                <a:cubicBezTo>
                  <a:pt x="87381" y="246698"/>
                  <a:pt x="87381" y="252413"/>
                  <a:pt x="86428" y="257175"/>
                </a:cubicBezTo>
                <a:lnTo>
                  <a:pt x="59758" y="346710"/>
                </a:lnTo>
                <a:cubicBezTo>
                  <a:pt x="55948" y="357188"/>
                  <a:pt x="59758" y="368618"/>
                  <a:pt x="69283" y="375285"/>
                </a:cubicBezTo>
                <a:cubicBezTo>
                  <a:pt x="77856" y="381953"/>
                  <a:pt x="90238" y="381953"/>
                  <a:pt x="99763" y="376238"/>
                </a:cubicBezTo>
                <a:lnTo>
                  <a:pt x="175963" y="322898"/>
                </a:lnTo>
                <a:cubicBezTo>
                  <a:pt x="184536" y="316230"/>
                  <a:pt x="196918" y="316230"/>
                  <a:pt x="205491" y="322898"/>
                </a:cubicBezTo>
                <a:lnTo>
                  <a:pt x="281691" y="376238"/>
                </a:lnTo>
                <a:cubicBezTo>
                  <a:pt x="291216" y="382905"/>
                  <a:pt x="302646" y="381953"/>
                  <a:pt x="312171" y="375285"/>
                </a:cubicBezTo>
                <a:cubicBezTo>
                  <a:pt x="320743" y="368618"/>
                  <a:pt x="324553" y="357188"/>
                  <a:pt x="321696" y="346710"/>
                </a:cubicBezTo>
                <a:lnTo>
                  <a:pt x="295978" y="257175"/>
                </a:lnTo>
                <a:cubicBezTo>
                  <a:pt x="293121" y="247650"/>
                  <a:pt x="295978" y="236220"/>
                  <a:pt x="303598" y="229552"/>
                </a:cubicBezTo>
                <a:lnTo>
                  <a:pt x="373131" y="167640"/>
                </a:lnTo>
                <a:close/>
              </a:path>
            </a:pathLst>
          </a:custGeom>
          <a:solidFill>
            <a:schemeClr val="bg2">
              <a:lumMod val="10000"/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DD1D2E2-ABCA-D9AD-7959-7D88757E0ACD}"/>
              </a:ext>
            </a:extLst>
          </p:cNvPr>
          <p:cNvSpPr/>
          <p:nvPr/>
        </p:nvSpPr>
        <p:spPr>
          <a:xfrm>
            <a:off x="8259990" y="2532702"/>
            <a:ext cx="372115" cy="370540"/>
          </a:xfrm>
          <a:custGeom>
            <a:avLst/>
            <a:gdLst>
              <a:gd name="connsiteX0" fmla="*/ 373131 w 382406"/>
              <a:gd name="connsiteY0" fmla="*/ 167640 h 380787"/>
              <a:gd name="connsiteX1" fmla="*/ 380751 w 382406"/>
              <a:gd name="connsiteY1" fmla="*/ 138113 h 380787"/>
              <a:gd name="connsiteX2" fmla="*/ 355986 w 382406"/>
              <a:gd name="connsiteY2" fmla="*/ 120968 h 380787"/>
              <a:gd name="connsiteX3" fmla="*/ 268356 w 382406"/>
              <a:gd name="connsiteY3" fmla="*/ 120968 h 380787"/>
              <a:gd name="connsiteX4" fmla="*/ 243591 w 382406"/>
              <a:gd name="connsiteY4" fmla="*/ 102870 h 380787"/>
              <a:gd name="connsiteX5" fmla="*/ 215968 w 382406"/>
              <a:gd name="connsiteY5" fmla="*/ 18097 h 380787"/>
              <a:gd name="connsiteX6" fmla="*/ 191203 w 382406"/>
              <a:gd name="connsiteY6" fmla="*/ 0 h 380787"/>
              <a:gd name="connsiteX7" fmla="*/ 166438 w 382406"/>
              <a:gd name="connsiteY7" fmla="*/ 18097 h 380787"/>
              <a:gd name="connsiteX8" fmla="*/ 138816 w 382406"/>
              <a:gd name="connsiteY8" fmla="*/ 102870 h 380787"/>
              <a:gd name="connsiteX9" fmla="*/ 114051 w 382406"/>
              <a:gd name="connsiteY9" fmla="*/ 120968 h 380787"/>
              <a:gd name="connsiteX10" fmla="*/ 26421 w 382406"/>
              <a:gd name="connsiteY10" fmla="*/ 120968 h 380787"/>
              <a:gd name="connsiteX11" fmla="*/ 1656 w 382406"/>
              <a:gd name="connsiteY11" fmla="*/ 138113 h 380787"/>
              <a:gd name="connsiteX12" fmla="*/ 9276 w 382406"/>
              <a:gd name="connsiteY12" fmla="*/ 167640 h 380787"/>
              <a:gd name="connsiteX13" fmla="*/ 39756 w 382406"/>
              <a:gd name="connsiteY13" fmla="*/ 195263 h 380787"/>
              <a:gd name="connsiteX14" fmla="*/ 78808 w 382406"/>
              <a:gd name="connsiteY14" fmla="*/ 229552 h 380787"/>
              <a:gd name="connsiteX15" fmla="*/ 86428 w 382406"/>
              <a:gd name="connsiteY15" fmla="*/ 241935 h 380787"/>
              <a:gd name="connsiteX16" fmla="*/ 86428 w 382406"/>
              <a:gd name="connsiteY16" fmla="*/ 257175 h 380787"/>
              <a:gd name="connsiteX17" fmla="*/ 59758 w 382406"/>
              <a:gd name="connsiteY17" fmla="*/ 346710 h 380787"/>
              <a:gd name="connsiteX18" fmla="*/ 69283 w 382406"/>
              <a:gd name="connsiteY18" fmla="*/ 375285 h 380787"/>
              <a:gd name="connsiteX19" fmla="*/ 99763 w 382406"/>
              <a:gd name="connsiteY19" fmla="*/ 376238 h 380787"/>
              <a:gd name="connsiteX20" fmla="*/ 175963 w 382406"/>
              <a:gd name="connsiteY20" fmla="*/ 322898 h 380787"/>
              <a:gd name="connsiteX21" fmla="*/ 205491 w 382406"/>
              <a:gd name="connsiteY21" fmla="*/ 322898 h 380787"/>
              <a:gd name="connsiteX22" fmla="*/ 281691 w 382406"/>
              <a:gd name="connsiteY22" fmla="*/ 376238 h 380787"/>
              <a:gd name="connsiteX23" fmla="*/ 312171 w 382406"/>
              <a:gd name="connsiteY23" fmla="*/ 375285 h 380787"/>
              <a:gd name="connsiteX24" fmla="*/ 321696 w 382406"/>
              <a:gd name="connsiteY24" fmla="*/ 346710 h 380787"/>
              <a:gd name="connsiteX25" fmla="*/ 295978 w 382406"/>
              <a:gd name="connsiteY25" fmla="*/ 257175 h 380787"/>
              <a:gd name="connsiteX26" fmla="*/ 303598 w 382406"/>
              <a:gd name="connsiteY26" fmla="*/ 229552 h 380787"/>
              <a:gd name="connsiteX27" fmla="*/ 373131 w 382406"/>
              <a:gd name="connsiteY27" fmla="*/ 167640 h 38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82406" h="380787">
                <a:moveTo>
                  <a:pt x="373131" y="167640"/>
                </a:moveTo>
                <a:cubicBezTo>
                  <a:pt x="381703" y="160020"/>
                  <a:pt x="384561" y="148590"/>
                  <a:pt x="380751" y="138113"/>
                </a:cubicBezTo>
                <a:cubicBezTo>
                  <a:pt x="376941" y="127635"/>
                  <a:pt x="367416" y="120968"/>
                  <a:pt x="355986" y="120968"/>
                </a:cubicBezTo>
                <a:lnTo>
                  <a:pt x="268356" y="120968"/>
                </a:lnTo>
                <a:cubicBezTo>
                  <a:pt x="256926" y="120968"/>
                  <a:pt x="247401" y="113348"/>
                  <a:pt x="243591" y="102870"/>
                </a:cubicBezTo>
                <a:lnTo>
                  <a:pt x="215968" y="18097"/>
                </a:lnTo>
                <a:cubicBezTo>
                  <a:pt x="212158" y="7620"/>
                  <a:pt x="202633" y="0"/>
                  <a:pt x="191203" y="0"/>
                </a:cubicBezTo>
                <a:cubicBezTo>
                  <a:pt x="179773" y="0"/>
                  <a:pt x="170248" y="7620"/>
                  <a:pt x="166438" y="18097"/>
                </a:cubicBezTo>
                <a:lnTo>
                  <a:pt x="138816" y="102870"/>
                </a:lnTo>
                <a:cubicBezTo>
                  <a:pt x="135006" y="113348"/>
                  <a:pt x="125481" y="120968"/>
                  <a:pt x="114051" y="120968"/>
                </a:cubicBezTo>
                <a:lnTo>
                  <a:pt x="26421" y="120968"/>
                </a:lnTo>
                <a:cubicBezTo>
                  <a:pt x="15943" y="120968"/>
                  <a:pt x="5466" y="127635"/>
                  <a:pt x="1656" y="138113"/>
                </a:cubicBezTo>
                <a:cubicBezTo>
                  <a:pt x="-2154" y="148590"/>
                  <a:pt x="703" y="160020"/>
                  <a:pt x="9276" y="167640"/>
                </a:cubicBezTo>
                <a:lnTo>
                  <a:pt x="39756" y="195263"/>
                </a:lnTo>
                <a:lnTo>
                  <a:pt x="78808" y="229552"/>
                </a:lnTo>
                <a:cubicBezTo>
                  <a:pt x="82618" y="233363"/>
                  <a:pt x="85476" y="237173"/>
                  <a:pt x="86428" y="241935"/>
                </a:cubicBezTo>
                <a:cubicBezTo>
                  <a:pt x="87381" y="246698"/>
                  <a:pt x="87381" y="252413"/>
                  <a:pt x="86428" y="257175"/>
                </a:cubicBezTo>
                <a:lnTo>
                  <a:pt x="59758" y="346710"/>
                </a:lnTo>
                <a:cubicBezTo>
                  <a:pt x="55948" y="357188"/>
                  <a:pt x="59758" y="368618"/>
                  <a:pt x="69283" y="375285"/>
                </a:cubicBezTo>
                <a:cubicBezTo>
                  <a:pt x="77856" y="381953"/>
                  <a:pt x="90238" y="381953"/>
                  <a:pt x="99763" y="376238"/>
                </a:cubicBezTo>
                <a:lnTo>
                  <a:pt x="175963" y="322898"/>
                </a:lnTo>
                <a:cubicBezTo>
                  <a:pt x="184536" y="316230"/>
                  <a:pt x="196918" y="316230"/>
                  <a:pt x="205491" y="322898"/>
                </a:cubicBezTo>
                <a:lnTo>
                  <a:pt x="281691" y="376238"/>
                </a:lnTo>
                <a:cubicBezTo>
                  <a:pt x="291216" y="382905"/>
                  <a:pt x="302646" y="381953"/>
                  <a:pt x="312171" y="375285"/>
                </a:cubicBezTo>
                <a:cubicBezTo>
                  <a:pt x="320743" y="368618"/>
                  <a:pt x="324553" y="357188"/>
                  <a:pt x="321696" y="346710"/>
                </a:cubicBezTo>
                <a:lnTo>
                  <a:pt x="295978" y="257175"/>
                </a:lnTo>
                <a:cubicBezTo>
                  <a:pt x="293121" y="247650"/>
                  <a:pt x="295978" y="236220"/>
                  <a:pt x="303598" y="229552"/>
                </a:cubicBezTo>
                <a:lnTo>
                  <a:pt x="373131" y="167640"/>
                </a:lnTo>
                <a:close/>
              </a:path>
            </a:pathLst>
          </a:custGeom>
          <a:solidFill>
            <a:schemeClr val="bg2">
              <a:lumMod val="10000"/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35114E4-8884-3A2C-A137-5BF8668210F1}"/>
              </a:ext>
            </a:extLst>
          </p:cNvPr>
          <p:cNvSpPr/>
          <p:nvPr/>
        </p:nvSpPr>
        <p:spPr>
          <a:xfrm>
            <a:off x="2465530" y="6180302"/>
            <a:ext cx="354467" cy="352965"/>
          </a:xfrm>
          <a:custGeom>
            <a:avLst/>
            <a:gdLst>
              <a:gd name="connsiteX0" fmla="*/ 373131 w 382406"/>
              <a:gd name="connsiteY0" fmla="*/ 167640 h 380787"/>
              <a:gd name="connsiteX1" fmla="*/ 380751 w 382406"/>
              <a:gd name="connsiteY1" fmla="*/ 138113 h 380787"/>
              <a:gd name="connsiteX2" fmla="*/ 355986 w 382406"/>
              <a:gd name="connsiteY2" fmla="*/ 120968 h 380787"/>
              <a:gd name="connsiteX3" fmla="*/ 268356 w 382406"/>
              <a:gd name="connsiteY3" fmla="*/ 120968 h 380787"/>
              <a:gd name="connsiteX4" fmla="*/ 243591 w 382406"/>
              <a:gd name="connsiteY4" fmla="*/ 102870 h 380787"/>
              <a:gd name="connsiteX5" fmla="*/ 215968 w 382406"/>
              <a:gd name="connsiteY5" fmla="*/ 18097 h 380787"/>
              <a:gd name="connsiteX6" fmla="*/ 191203 w 382406"/>
              <a:gd name="connsiteY6" fmla="*/ 0 h 380787"/>
              <a:gd name="connsiteX7" fmla="*/ 166438 w 382406"/>
              <a:gd name="connsiteY7" fmla="*/ 18097 h 380787"/>
              <a:gd name="connsiteX8" fmla="*/ 138816 w 382406"/>
              <a:gd name="connsiteY8" fmla="*/ 102870 h 380787"/>
              <a:gd name="connsiteX9" fmla="*/ 114051 w 382406"/>
              <a:gd name="connsiteY9" fmla="*/ 120968 h 380787"/>
              <a:gd name="connsiteX10" fmla="*/ 26421 w 382406"/>
              <a:gd name="connsiteY10" fmla="*/ 120968 h 380787"/>
              <a:gd name="connsiteX11" fmla="*/ 1656 w 382406"/>
              <a:gd name="connsiteY11" fmla="*/ 138113 h 380787"/>
              <a:gd name="connsiteX12" fmla="*/ 9276 w 382406"/>
              <a:gd name="connsiteY12" fmla="*/ 167640 h 380787"/>
              <a:gd name="connsiteX13" fmla="*/ 39756 w 382406"/>
              <a:gd name="connsiteY13" fmla="*/ 195263 h 380787"/>
              <a:gd name="connsiteX14" fmla="*/ 78808 w 382406"/>
              <a:gd name="connsiteY14" fmla="*/ 229552 h 380787"/>
              <a:gd name="connsiteX15" fmla="*/ 86428 w 382406"/>
              <a:gd name="connsiteY15" fmla="*/ 241935 h 380787"/>
              <a:gd name="connsiteX16" fmla="*/ 86428 w 382406"/>
              <a:gd name="connsiteY16" fmla="*/ 257175 h 380787"/>
              <a:gd name="connsiteX17" fmla="*/ 59758 w 382406"/>
              <a:gd name="connsiteY17" fmla="*/ 346710 h 380787"/>
              <a:gd name="connsiteX18" fmla="*/ 69283 w 382406"/>
              <a:gd name="connsiteY18" fmla="*/ 375285 h 380787"/>
              <a:gd name="connsiteX19" fmla="*/ 99763 w 382406"/>
              <a:gd name="connsiteY19" fmla="*/ 376238 h 380787"/>
              <a:gd name="connsiteX20" fmla="*/ 175963 w 382406"/>
              <a:gd name="connsiteY20" fmla="*/ 322898 h 380787"/>
              <a:gd name="connsiteX21" fmla="*/ 205491 w 382406"/>
              <a:gd name="connsiteY21" fmla="*/ 322898 h 380787"/>
              <a:gd name="connsiteX22" fmla="*/ 281691 w 382406"/>
              <a:gd name="connsiteY22" fmla="*/ 376238 h 380787"/>
              <a:gd name="connsiteX23" fmla="*/ 312171 w 382406"/>
              <a:gd name="connsiteY23" fmla="*/ 375285 h 380787"/>
              <a:gd name="connsiteX24" fmla="*/ 321696 w 382406"/>
              <a:gd name="connsiteY24" fmla="*/ 346710 h 380787"/>
              <a:gd name="connsiteX25" fmla="*/ 295978 w 382406"/>
              <a:gd name="connsiteY25" fmla="*/ 257175 h 380787"/>
              <a:gd name="connsiteX26" fmla="*/ 303598 w 382406"/>
              <a:gd name="connsiteY26" fmla="*/ 229552 h 380787"/>
              <a:gd name="connsiteX27" fmla="*/ 373131 w 382406"/>
              <a:gd name="connsiteY27" fmla="*/ 167640 h 38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82406" h="380787">
                <a:moveTo>
                  <a:pt x="373131" y="167640"/>
                </a:moveTo>
                <a:cubicBezTo>
                  <a:pt x="381703" y="160020"/>
                  <a:pt x="384561" y="148590"/>
                  <a:pt x="380751" y="138113"/>
                </a:cubicBezTo>
                <a:cubicBezTo>
                  <a:pt x="376941" y="127635"/>
                  <a:pt x="367416" y="120968"/>
                  <a:pt x="355986" y="120968"/>
                </a:cubicBezTo>
                <a:lnTo>
                  <a:pt x="268356" y="120968"/>
                </a:lnTo>
                <a:cubicBezTo>
                  <a:pt x="256926" y="120968"/>
                  <a:pt x="247401" y="113348"/>
                  <a:pt x="243591" y="102870"/>
                </a:cubicBezTo>
                <a:lnTo>
                  <a:pt x="215968" y="18097"/>
                </a:lnTo>
                <a:cubicBezTo>
                  <a:pt x="212158" y="7620"/>
                  <a:pt x="202633" y="0"/>
                  <a:pt x="191203" y="0"/>
                </a:cubicBezTo>
                <a:cubicBezTo>
                  <a:pt x="179773" y="0"/>
                  <a:pt x="170248" y="7620"/>
                  <a:pt x="166438" y="18097"/>
                </a:cubicBezTo>
                <a:lnTo>
                  <a:pt x="138816" y="102870"/>
                </a:lnTo>
                <a:cubicBezTo>
                  <a:pt x="135006" y="113348"/>
                  <a:pt x="125481" y="120968"/>
                  <a:pt x="114051" y="120968"/>
                </a:cubicBezTo>
                <a:lnTo>
                  <a:pt x="26421" y="120968"/>
                </a:lnTo>
                <a:cubicBezTo>
                  <a:pt x="15943" y="120968"/>
                  <a:pt x="5466" y="127635"/>
                  <a:pt x="1656" y="138113"/>
                </a:cubicBezTo>
                <a:cubicBezTo>
                  <a:pt x="-2154" y="148590"/>
                  <a:pt x="703" y="160020"/>
                  <a:pt x="9276" y="167640"/>
                </a:cubicBezTo>
                <a:lnTo>
                  <a:pt x="39756" y="195263"/>
                </a:lnTo>
                <a:lnTo>
                  <a:pt x="78808" y="229552"/>
                </a:lnTo>
                <a:cubicBezTo>
                  <a:pt x="82618" y="233363"/>
                  <a:pt x="85476" y="237173"/>
                  <a:pt x="86428" y="241935"/>
                </a:cubicBezTo>
                <a:cubicBezTo>
                  <a:pt x="87381" y="246698"/>
                  <a:pt x="87381" y="252413"/>
                  <a:pt x="86428" y="257175"/>
                </a:cubicBezTo>
                <a:lnTo>
                  <a:pt x="59758" y="346710"/>
                </a:lnTo>
                <a:cubicBezTo>
                  <a:pt x="55948" y="357188"/>
                  <a:pt x="59758" y="368618"/>
                  <a:pt x="69283" y="375285"/>
                </a:cubicBezTo>
                <a:cubicBezTo>
                  <a:pt x="77856" y="381953"/>
                  <a:pt x="90238" y="381953"/>
                  <a:pt x="99763" y="376238"/>
                </a:cubicBezTo>
                <a:lnTo>
                  <a:pt x="175963" y="322898"/>
                </a:lnTo>
                <a:cubicBezTo>
                  <a:pt x="184536" y="316230"/>
                  <a:pt x="196918" y="316230"/>
                  <a:pt x="205491" y="322898"/>
                </a:cubicBezTo>
                <a:lnTo>
                  <a:pt x="281691" y="376238"/>
                </a:lnTo>
                <a:cubicBezTo>
                  <a:pt x="291216" y="382905"/>
                  <a:pt x="302646" y="381953"/>
                  <a:pt x="312171" y="375285"/>
                </a:cubicBezTo>
                <a:cubicBezTo>
                  <a:pt x="320743" y="368618"/>
                  <a:pt x="324553" y="357188"/>
                  <a:pt x="321696" y="346710"/>
                </a:cubicBezTo>
                <a:lnTo>
                  <a:pt x="295978" y="257175"/>
                </a:lnTo>
                <a:cubicBezTo>
                  <a:pt x="293121" y="247650"/>
                  <a:pt x="295978" y="236220"/>
                  <a:pt x="303598" y="229552"/>
                </a:cubicBezTo>
                <a:lnTo>
                  <a:pt x="373131" y="167640"/>
                </a:lnTo>
                <a:close/>
              </a:path>
            </a:pathLst>
          </a:custGeom>
          <a:solidFill>
            <a:schemeClr val="bg2">
              <a:lumMod val="10000"/>
              <a:alpha val="7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A1056A9-778F-FCFD-A911-33754000D5DF}"/>
              </a:ext>
            </a:extLst>
          </p:cNvPr>
          <p:cNvSpPr/>
          <p:nvPr/>
        </p:nvSpPr>
        <p:spPr>
          <a:xfrm>
            <a:off x="10803429" y="5016333"/>
            <a:ext cx="518974" cy="516777"/>
          </a:xfrm>
          <a:custGeom>
            <a:avLst/>
            <a:gdLst>
              <a:gd name="connsiteX0" fmla="*/ 373131 w 382406"/>
              <a:gd name="connsiteY0" fmla="*/ 167640 h 380787"/>
              <a:gd name="connsiteX1" fmla="*/ 380751 w 382406"/>
              <a:gd name="connsiteY1" fmla="*/ 138113 h 380787"/>
              <a:gd name="connsiteX2" fmla="*/ 355986 w 382406"/>
              <a:gd name="connsiteY2" fmla="*/ 120968 h 380787"/>
              <a:gd name="connsiteX3" fmla="*/ 268356 w 382406"/>
              <a:gd name="connsiteY3" fmla="*/ 120968 h 380787"/>
              <a:gd name="connsiteX4" fmla="*/ 243591 w 382406"/>
              <a:gd name="connsiteY4" fmla="*/ 102870 h 380787"/>
              <a:gd name="connsiteX5" fmla="*/ 215968 w 382406"/>
              <a:gd name="connsiteY5" fmla="*/ 18097 h 380787"/>
              <a:gd name="connsiteX6" fmla="*/ 191203 w 382406"/>
              <a:gd name="connsiteY6" fmla="*/ 0 h 380787"/>
              <a:gd name="connsiteX7" fmla="*/ 166438 w 382406"/>
              <a:gd name="connsiteY7" fmla="*/ 18097 h 380787"/>
              <a:gd name="connsiteX8" fmla="*/ 138816 w 382406"/>
              <a:gd name="connsiteY8" fmla="*/ 102870 h 380787"/>
              <a:gd name="connsiteX9" fmla="*/ 114051 w 382406"/>
              <a:gd name="connsiteY9" fmla="*/ 120968 h 380787"/>
              <a:gd name="connsiteX10" fmla="*/ 26421 w 382406"/>
              <a:gd name="connsiteY10" fmla="*/ 120968 h 380787"/>
              <a:gd name="connsiteX11" fmla="*/ 1656 w 382406"/>
              <a:gd name="connsiteY11" fmla="*/ 138113 h 380787"/>
              <a:gd name="connsiteX12" fmla="*/ 9276 w 382406"/>
              <a:gd name="connsiteY12" fmla="*/ 167640 h 380787"/>
              <a:gd name="connsiteX13" fmla="*/ 39756 w 382406"/>
              <a:gd name="connsiteY13" fmla="*/ 195263 h 380787"/>
              <a:gd name="connsiteX14" fmla="*/ 78808 w 382406"/>
              <a:gd name="connsiteY14" fmla="*/ 229552 h 380787"/>
              <a:gd name="connsiteX15" fmla="*/ 86428 w 382406"/>
              <a:gd name="connsiteY15" fmla="*/ 241935 h 380787"/>
              <a:gd name="connsiteX16" fmla="*/ 86428 w 382406"/>
              <a:gd name="connsiteY16" fmla="*/ 257175 h 380787"/>
              <a:gd name="connsiteX17" fmla="*/ 59758 w 382406"/>
              <a:gd name="connsiteY17" fmla="*/ 346710 h 380787"/>
              <a:gd name="connsiteX18" fmla="*/ 69283 w 382406"/>
              <a:gd name="connsiteY18" fmla="*/ 375285 h 380787"/>
              <a:gd name="connsiteX19" fmla="*/ 99763 w 382406"/>
              <a:gd name="connsiteY19" fmla="*/ 376238 h 380787"/>
              <a:gd name="connsiteX20" fmla="*/ 175963 w 382406"/>
              <a:gd name="connsiteY20" fmla="*/ 322898 h 380787"/>
              <a:gd name="connsiteX21" fmla="*/ 205491 w 382406"/>
              <a:gd name="connsiteY21" fmla="*/ 322898 h 380787"/>
              <a:gd name="connsiteX22" fmla="*/ 281691 w 382406"/>
              <a:gd name="connsiteY22" fmla="*/ 376238 h 380787"/>
              <a:gd name="connsiteX23" fmla="*/ 312171 w 382406"/>
              <a:gd name="connsiteY23" fmla="*/ 375285 h 380787"/>
              <a:gd name="connsiteX24" fmla="*/ 321696 w 382406"/>
              <a:gd name="connsiteY24" fmla="*/ 346710 h 380787"/>
              <a:gd name="connsiteX25" fmla="*/ 295978 w 382406"/>
              <a:gd name="connsiteY25" fmla="*/ 257175 h 380787"/>
              <a:gd name="connsiteX26" fmla="*/ 303598 w 382406"/>
              <a:gd name="connsiteY26" fmla="*/ 229552 h 380787"/>
              <a:gd name="connsiteX27" fmla="*/ 373131 w 382406"/>
              <a:gd name="connsiteY27" fmla="*/ 167640 h 38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82406" h="380787">
                <a:moveTo>
                  <a:pt x="373131" y="167640"/>
                </a:moveTo>
                <a:cubicBezTo>
                  <a:pt x="381703" y="160020"/>
                  <a:pt x="384561" y="148590"/>
                  <a:pt x="380751" y="138113"/>
                </a:cubicBezTo>
                <a:cubicBezTo>
                  <a:pt x="376941" y="127635"/>
                  <a:pt x="367416" y="120968"/>
                  <a:pt x="355986" y="120968"/>
                </a:cubicBezTo>
                <a:lnTo>
                  <a:pt x="268356" y="120968"/>
                </a:lnTo>
                <a:cubicBezTo>
                  <a:pt x="256926" y="120968"/>
                  <a:pt x="247401" y="113348"/>
                  <a:pt x="243591" y="102870"/>
                </a:cubicBezTo>
                <a:lnTo>
                  <a:pt x="215968" y="18097"/>
                </a:lnTo>
                <a:cubicBezTo>
                  <a:pt x="212158" y="7620"/>
                  <a:pt x="202633" y="0"/>
                  <a:pt x="191203" y="0"/>
                </a:cubicBezTo>
                <a:cubicBezTo>
                  <a:pt x="179773" y="0"/>
                  <a:pt x="170248" y="7620"/>
                  <a:pt x="166438" y="18097"/>
                </a:cubicBezTo>
                <a:lnTo>
                  <a:pt x="138816" y="102870"/>
                </a:lnTo>
                <a:cubicBezTo>
                  <a:pt x="135006" y="113348"/>
                  <a:pt x="125481" y="120968"/>
                  <a:pt x="114051" y="120968"/>
                </a:cubicBezTo>
                <a:lnTo>
                  <a:pt x="26421" y="120968"/>
                </a:lnTo>
                <a:cubicBezTo>
                  <a:pt x="15943" y="120968"/>
                  <a:pt x="5466" y="127635"/>
                  <a:pt x="1656" y="138113"/>
                </a:cubicBezTo>
                <a:cubicBezTo>
                  <a:pt x="-2154" y="148590"/>
                  <a:pt x="703" y="160020"/>
                  <a:pt x="9276" y="167640"/>
                </a:cubicBezTo>
                <a:lnTo>
                  <a:pt x="39756" y="195263"/>
                </a:lnTo>
                <a:lnTo>
                  <a:pt x="78808" y="229552"/>
                </a:lnTo>
                <a:cubicBezTo>
                  <a:pt x="82618" y="233363"/>
                  <a:pt x="85476" y="237173"/>
                  <a:pt x="86428" y="241935"/>
                </a:cubicBezTo>
                <a:cubicBezTo>
                  <a:pt x="87381" y="246698"/>
                  <a:pt x="87381" y="252413"/>
                  <a:pt x="86428" y="257175"/>
                </a:cubicBezTo>
                <a:lnTo>
                  <a:pt x="59758" y="346710"/>
                </a:lnTo>
                <a:cubicBezTo>
                  <a:pt x="55948" y="357188"/>
                  <a:pt x="59758" y="368618"/>
                  <a:pt x="69283" y="375285"/>
                </a:cubicBezTo>
                <a:cubicBezTo>
                  <a:pt x="77856" y="381953"/>
                  <a:pt x="90238" y="381953"/>
                  <a:pt x="99763" y="376238"/>
                </a:cubicBezTo>
                <a:lnTo>
                  <a:pt x="175963" y="322898"/>
                </a:lnTo>
                <a:cubicBezTo>
                  <a:pt x="184536" y="316230"/>
                  <a:pt x="196918" y="316230"/>
                  <a:pt x="205491" y="322898"/>
                </a:cubicBezTo>
                <a:lnTo>
                  <a:pt x="281691" y="376238"/>
                </a:lnTo>
                <a:cubicBezTo>
                  <a:pt x="291216" y="382905"/>
                  <a:pt x="302646" y="381953"/>
                  <a:pt x="312171" y="375285"/>
                </a:cubicBezTo>
                <a:cubicBezTo>
                  <a:pt x="320743" y="368618"/>
                  <a:pt x="324553" y="357188"/>
                  <a:pt x="321696" y="346710"/>
                </a:cubicBezTo>
                <a:lnTo>
                  <a:pt x="295978" y="257175"/>
                </a:lnTo>
                <a:cubicBezTo>
                  <a:pt x="293121" y="247650"/>
                  <a:pt x="295978" y="236220"/>
                  <a:pt x="303598" y="229552"/>
                </a:cubicBezTo>
                <a:lnTo>
                  <a:pt x="373131" y="167640"/>
                </a:lnTo>
                <a:close/>
              </a:path>
            </a:pathLst>
          </a:custGeom>
          <a:solidFill>
            <a:schemeClr val="bg2">
              <a:lumMod val="10000"/>
              <a:alpha val="7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24065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o 3D 2" descr="Planta de Escritório">
                <a:extLst>
                  <a:ext uri="{FF2B5EF4-FFF2-40B4-BE49-F238E27FC236}">
                    <a16:creationId xmlns:a16="http://schemas.microsoft.com/office/drawing/2014/main" id="{C9509770-EEFA-327A-EB6A-A4746508EA3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08774086"/>
                  </p:ext>
                </p:extLst>
              </p:nvPr>
            </p:nvGraphicFramePr>
            <p:xfrm>
              <a:off x="3963597" y="1072831"/>
              <a:ext cx="3286516" cy="520394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286516" cy="5203946"/>
                    </a:xfrm>
                    <a:prstGeom prst="rect">
                      <a:avLst/>
                    </a:prstGeom>
                  </am3d:spPr>
                  <am3d:camera>
                    <am3d:pos x="0" y="0" z="716530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91457" d="1000000"/>
                    <am3d:preTrans dx="-996304" dy="-18012638" dz="-3026785"/>
                    <am3d:scale>
                      <am3d:sx n="1000000" d="1000000"/>
                      <am3d:sy n="1000000" d="1000000"/>
                      <am3d:sz n="1000000" d="1000000"/>
                    </am3d:scale>
                    <am3d:rot ax="9543026" ay="1459267" az="1026236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068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 descr="Planta de Escritório">
                <a:extLst>
                  <a:ext uri="{FF2B5EF4-FFF2-40B4-BE49-F238E27FC236}">
                    <a16:creationId xmlns:a16="http://schemas.microsoft.com/office/drawing/2014/main" id="{C9509770-EEFA-327A-EB6A-A4746508EA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63597" y="1072831"/>
                <a:ext cx="3286516" cy="5203946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6FC6E79-76D0-FFDA-1969-B62A7E8397CD}"/>
              </a:ext>
            </a:extLst>
          </p:cNvPr>
          <p:cNvSpPr/>
          <p:nvPr/>
        </p:nvSpPr>
        <p:spPr>
          <a:xfrm>
            <a:off x="577655" y="1977591"/>
            <a:ext cx="4800600" cy="1465506"/>
          </a:xfrm>
          <a:prstGeom prst="roundRect">
            <a:avLst/>
          </a:prstGeom>
          <a:solidFill>
            <a:srgbClr val="00C07B"/>
          </a:solidFill>
          <a:ln>
            <a:solidFill>
              <a:srgbClr val="00C07B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34D1272-BB76-EBAF-08A9-CFBF3B41607E}"/>
              </a:ext>
            </a:extLst>
          </p:cNvPr>
          <p:cNvGrpSpPr/>
          <p:nvPr/>
        </p:nvGrpSpPr>
        <p:grpSpPr>
          <a:xfrm>
            <a:off x="592138" y="2010613"/>
            <a:ext cx="4564063" cy="1224146"/>
            <a:chOff x="658813" y="2020140"/>
            <a:chExt cx="4209383" cy="91725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9311F1F-24D6-BC3D-B9BB-DCDBDA94DF64}"/>
                </a:ext>
              </a:extLst>
            </p:cNvPr>
            <p:cNvSpPr txBox="1"/>
            <p:nvPr/>
          </p:nvSpPr>
          <p:spPr>
            <a:xfrm>
              <a:off x="1506539" y="2497013"/>
              <a:ext cx="3361657" cy="440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IN" sz="1400" b="0" i="0" dirty="0" err="1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Aqui</a:t>
              </a:r>
              <a:r>
                <a:rPr lang="en-IN" sz="1400" b="0" i="0" dirty="0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400" b="0" i="0" dirty="0" err="1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vou</a:t>
              </a:r>
              <a:r>
                <a:rPr lang="en-IN" sz="1400" b="0" i="0" dirty="0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400" b="0" i="0" dirty="0" err="1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falar</a:t>
              </a:r>
              <a:r>
                <a:rPr lang="en-IN" sz="1400" b="0" i="0" dirty="0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400" b="0" i="0" dirty="0" err="1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breviamente</a:t>
              </a:r>
              <a:r>
                <a:rPr lang="en-IN" sz="1400" b="0" i="0" dirty="0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400" b="0" i="0" dirty="0" err="1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sobre</a:t>
              </a:r>
              <a:r>
                <a:rPr lang="en-IN" sz="1400" b="0" i="0" dirty="0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400" b="0" i="0" dirty="0" err="1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mim</a:t>
              </a:r>
              <a:r>
                <a:rPr lang="en-IN" sz="1400" b="0" i="0" dirty="0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e </a:t>
              </a:r>
              <a:r>
                <a:rPr lang="en-IN" sz="1400" b="0" i="0" dirty="0" err="1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minha</a:t>
              </a:r>
              <a:r>
                <a:rPr lang="en-IN" sz="1400" b="0" i="0" dirty="0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400" b="0" i="0" dirty="0" err="1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ligação</a:t>
              </a:r>
              <a:r>
                <a:rPr lang="en-IN" sz="1400" b="0" i="0" dirty="0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com a </a:t>
              </a:r>
              <a:r>
                <a:rPr lang="en-IN" sz="1400" b="0" i="0" dirty="0" err="1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técnologia</a:t>
              </a:r>
              <a:endParaRPr lang="en-IN" sz="14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1EED871-693F-83F4-B792-81D9C2A2B031}"/>
                </a:ext>
              </a:extLst>
            </p:cNvPr>
            <p:cNvSpPr txBox="1"/>
            <p:nvPr/>
          </p:nvSpPr>
          <p:spPr>
            <a:xfrm>
              <a:off x="1495179" y="2134607"/>
              <a:ext cx="24597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IN" sz="2400" b="0" i="0" dirty="0" err="1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Apresentação</a:t>
              </a:r>
              <a:endParaRPr lang="en-IN" sz="2400" b="0" i="0" dirty="0">
                <a:solidFill>
                  <a:srgbClr val="292929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C052B8-F897-FCCB-EAF7-455F317704A0}"/>
                </a:ext>
              </a:extLst>
            </p:cNvPr>
            <p:cNvSpPr txBox="1"/>
            <p:nvPr/>
          </p:nvSpPr>
          <p:spPr>
            <a:xfrm>
              <a:off x="658813" y="2020140"/>
              <a:ext cx="84772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4400" dirty="0">
                  <a:solidFill>
                    <a:schemeClr val="bg1"/>
                  </a:solidFill>
                  <a:latin typeface="Inter SemiBold" panose="02000503000000020004" pitchFamily="2" charset="0"/>
                  <a:ea typeface="Inter SemiBold" panose="02000503000000020004" pitchFamily="2" charset="0"/>
                </a:rPr>
                <a:t>01</a:t>
              </a:r>
              <a:endParaRPr lang="en-IN" sz="4400" b="0" i="0" dirty="0">
                <a:solidFill>
                  <a:schemeClr val="bg1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68F606-6CEB-5FC3-9CB1-C660ACAD0FCB}"/>
              </a:ext>
            </a:extLst>
          </p:cNvPr>
          <p:cNvGrpSpPr/>
          <p:nvPr/>
        </p:nvGrpSpPr>
        <p:grpSpPr>
          <a:xfrm>
            <a:off x="592139" y="3622735"/>
            <a:ext cx="4427537" cy="1041922"/>
            <a:chOff x="658814" y="2020140"/>
            <a:chExt cx="4427537" cy="104192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4BB87B0-0894-2897-0DAD-E0381D624260}"/>
                </a:ext>
              </a:extLst>
            </p:cNvPr>
            <p:cNvSpPr txBox="1"/>
            <p:nvPr/>
          </p:nvSpPr>
          <p:spPr>
            <a:xfrm>
              <a:off x="1506539" y="2545061"/>
              <a:ext cx="3579812" cy="517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IN" sz="1200" b="0" i="0" dirty="0" err="1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Aqui</a:t>
              </a:r>
              <a:r>
                <a:rPr lang="en-IN" sz="1200" b="0" i="0" dirty="0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vou</a:t>
              </a:r>
              <a:r>
                <a:rPr lang="en-IN" sz="1200" b="0" i="0" dirty="0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explicar</a:t>
              </a:r>
              <a:r>
                <a:rPr lang="en-IN" sz="1200" b="0" i="0" dirty="0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como</a:t>
              </a:r>
              <a:r>
                <a:rPr lang="en-IN" sz="1200" b="0" i="0" dirty="0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surgiu</a:t>
              </a:r>
              <a:r>
                <a:rPr lang="en-IN" sz="1200" b="0" i="0" dirty="0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a </a:t>
              </a:r>
              <a:r>
                <a:rPr lang="en-IN" sz="1200" b="0" i="0" dirty="0" err="1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ideia</a:t>
              </a:r>
              <a:r>
                <a:rPr lang="en-IN" sz="1200" b="0" i="0" dirty="0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do site e </a:t>
              </a:r>
              <a:r>
                <a:rPr lang="en-IN" sz="1200" b="0" i="0" dirty="0" err="1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como</a:t>
              </a:r>
              <a:r>
                <a:rPr lang="en-IN" sz="1200" b="0" i="0" dirty="0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eu</a:t>
              </a:r>
              <a:r>
                <a:rPr lang="en-IN" sz="1200" b="0" i="0" dirty="0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me </a:t>
              </a:r>
              <a:r>
                <a:rPr lang="en-IN" sz="1200" b="0" i="0" dirty="0" err="1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inspirei</a:t>
              </a:r>
              <a:r>
                <a:rPr lang="en-IN" sz="1200" b="0" i="0" dirty="0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para </a:t>
              </a:r>
              <a:r>
                <a:rPr lang="en-IN" sz="1200" b="0" i="0" dirty="0" err="1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começar</a:t>
              </a:r>
              <a:r>
                <a:rPr lang="en-IN" sz="1200" b="0" i="0" dirty="0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a </a:t>
              </a:r>
              <a:r>
                <a:rPr lang="en-IN" sz="1200" b="0" i="0" dirty="0" err="1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fale</a:t>
              </a:r>
              <a:r>
                <a:rPr lang="en-IN" sz="1200" b="0" i="0" dirty="0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-lo.</a:t>
              </a:r>
              <a:endParaRPr lang="en-IN" sz="1200" dirty="0"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F277DC-8C56-DC2F-8A1A-F7DA11351716}"/>
                </a:ext>
              </a:extLst>
            </p:cNvPr>
            <p:cNvSpPr txBox="1"/>
            <p:nvPr/>
          </p:nvSpPr>
          <p:spPr>
            <a:xfrm>
              <a:off x="1506538" y="2077290"/>
              <a:ext cx="3579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 b="0" i="0" dirty="0" err="1"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Inicio</a:t>
              </a:r>
              <a:r>
                <a:rPr lang="en-US" sz="2400" b="0" i="0" dirty="0"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 do </a:t>
              </a:r>
              <a:r>
                <a:rPr lang="en-US" sz="2400" b="0" i="0" dirty="0" err="1"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Projeto</a:t>
              </a:r>
              <a:endParaRPr lang="en-IN" sz="2400" b="0" i="0" dirty="0"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FB7184C-322F-2A4B-FE7F-BA9805FEE612}"/>
                </a:ext>
              </a:extLst>
            </p:cNvPr>
            <p:cNvSpPr txBox="1"/>
            <p:nvPr/>
          </p:nvSpPr>
          <p:spPr>
            <a:xfrm>
              <a:off x="658814" y="2020140"/>
              <a:ext cx="9614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4400" dirty="0">
                  <a:solidFill>
                    <a:srgbClr val="00754A"/>
                  </a:solidFill>
                  <a:latin typeface="Inter SemiBold" panose="02000503000000020004" pitchFamily="2" charset="0"/>
                  <a:ea typeface="Inter SemiBold" panose="02000503000000020004" pitchFamily="2" charset="0"/>
                </a:rPr>
                <a:t>03</a:t>
              </a:r>
              <a:endParaRPr lang="en-IN" sz="4400" b="0" i="0" dirty="0">
                <a:solidFill>
                  <a:srgbClr val="00754A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773E8BD-23F8-3F31-3594-FA5B576AFFA5}"/>
              </a:ext>
            </a:extLst>
          </p:cNvPr>
          <p:cNvGrpSpPr/>
          <p:nvPr/>
        </p:nvGrpSpPr>
        <p:grpSpPr>
          <a:xfrm>
            <a:off x="5945188" y="2010615"/>
            <a:ext cx="4427538" cy="1263521"/>
            <a:chOff x="658813" y="2020140"/>
            <a:chExt cx="4427538" cy="12635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8F7F8B-8EE3-D6AB-2616-EB314DEE02C3}"/>
                </a:ext>
              </a:extLst>
            </p:cNvPr>
            <p:cNvSpPr txBox="1"/>
            <p:nvPr/>
          </p:nvSpPr>
          <p:spPr>
            <a:xfrm>
              <a:off x="1506539" y="2545061"/>
              <a:ext cx="3579812" cy="738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IN" sz="1200" b="0" i="0" dirty="0" err="1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Aqui</a:t>
              </a:r>
              <a:r>
                <a:rPr lang="en-IN" sz="1200" b="0" i="0" dirty="0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vou</a:t>
              </a:r>
              <a:r>
                <a:rPr lang="en-IN" sz="1200" b="0" i="0" dirty="0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falar</a:t>
              </a:r>
              <a:r>
                <a:rPr lang="en-IN" sz="1200" b="0" i="0" dirty="0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sobre</a:t>
              </a:r>
              <a:r>
                <a:rPr lang="en-IN" sz="1200" b="0" i="0" dirty="0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como</a:t>
              </a:r>
              <a:r>
                <a:rPr lang="en-IN" sz="1200" b="0" i="0" dirty="0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foi</a:t>
              </a:r>
              <a:r>
                <a:rPr lang="en-IN" sz="1200" b="0" i="0" dirty="0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a </a:t>
              </a:r>
              <a:r>
                <a:rPr lang="en-IN" sz="1200" b="0" i="0" dirty="0" err="1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experiência</a:t>
              </a:r>
              <a:r>
                <a:rPr lang="en-IN" sz="1200" b="0" i="0" dirty="0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do </a:t>
              </a:r>
              <a:r>
                <a:rPr lang="en-IN" sz="1200" b="0" i="0" dirty="0" err="1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curo</a:t>
              </a:r>
              <a:r>
                <a:rPr lang="en-IN" sz="1200" b="0" i="0" dirty="0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para </a:t>
              </a:r>
              <a:r>
                <a:rPr lang="en-IN" sz="1200" b="0" i="0" dirty="0" err="1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mim</a:t>
              </a:r>
              <a:r>
                <a:rPr lang="en-IN" sz="1200" b="0" i="0" dirty="0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e o que </a:t>
              </a:r>
              <a:r>
                <a:rPr lang="en-IN" sz="1200" b="0" i="0" dirty="0" err="1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isto</a:t>
              </a:r>
              <a:r>
                <a:rPr lang="en-IN" sz="1200" b="0" i="0" dirty="0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agregou</a:t>
              </a:r>
              <a:r>
                <a:rPr lang="en-IN" sz="1200" b="0" i="0" dirty="0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na</a:t>
              </a:r>
              <a:r>
                <a:rPr lang="en-IN" sz="1200" b="0" i="0" dirty="0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minha</a:t>
              </a:r>
              <a:r>
                <a:rPr lang="en-IN" sz="1200" b="0" i="0" dirty="0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vida</a:t>
              </a:r>
              <a:r>
                <a:rPr lang="en-IN" sz="1200" b="0" i="0" dirty="0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profissional</a:t>
              </a:r>
              <a:r>
                <a:rPr lang="en-IN" sz="1200" b="0" i="0" dirty="0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.</a:t>
              </a:r>
              <a:endParaRPr lang="en-IN" sz="1200" dirty="0"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4FD7DF2-A490-5037-FA90-247D3190F427}"/>
                </a:ext>
              </a:extLst>
            </p:cNvPr>
            <p:cNvSpPr txBox="1"/>
            <p:nvPr/>
          </p:nvSpPr>
          <p:spPr>
            <a:xfrm>
              <a:off x="1506538" y="2077290"/>
              <a:ext cx="2599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IN" sz="2400" b="0" i="0" dirty="0" err="1"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Desempenho</a:t>
              </a:r>
              <a:endParaRPr lang="en-IN" sz="2400" b="0" i="0" dirty="0"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C761EC-EE76-A8A1-3753-B3E8D6AEA7D9}"/>
                </a:ext>
              </a:extLst>
            </p:cNvPr>
            <p:cNvSpPr txBox="1"/>
            <p:nvPr/>
          </p:nvSpPr>
          <p:spPr>
            <a:xfrm>
              <a:off x="658813" y="2020140"/>
              <a:ext cx="93500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4400" dirty="0">
                  <a:solidFill>
                    <a:srgbClr val="00754A"/>
                  </a:solidFill>
                  <a:latin typeface="Inter SemiBold" panose="02000503000000020004" pitchFamily="2" charset="0"/>
                  <a:ea typeface="Inter SemiBold" panose="02000503000000020004" pitchFamily="2" charset="0"/>
                </a:rPr>
                <a:t>02</a:t>
              </a:r>
              <a:endParaRPr lang="en-IN" sz="4400" b="0" i="0" dirty="0">
                <a:solidFill>
                  <a:srgbClr val="00754A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074E2A-5CFB-5D16-A1B2-3F02752B0C45}"/>
              </a:ext>
            </a:extLst>
          </p:cNvPr>
          <p:cNvGrpSpPr/>
          <p:nvPr/>
        </p:nvGrpSpPr>
        <p:grpSpPr>
          <a:xfrm>
            <a:off x="5945188" y="3622735"/>
            <a:ext cx="4427538" cy="1041922"/>
            <a:chOff x="658813" y="2020140"/>
            <a:chExt cx="4427538" cy="104192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F5D601A-A0F3-3A87-F891-7B1D301E9DFE}"/>
                </a:ext>
              </a:extLst>
            </p:cNvPr>
            <p:cNvSpPr txBox="1"/>
            <p:nvPr/>
          </p:nvSpPr>
          <p:spPr>
            <a:xfrm>
              <a:off x="1506539" y="2545061"/>
              <a:ext cx="3579812" cy="517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IN" sz="1200" b="0" i="0" dirty="0" err="1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Citando</a:t>
              </a:r>
              <a:r>
                <a:rPr lang="en-IN" sz="1200" b="0" i="0" dirty="0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os</a:t>
              </a:r>
              <a:r>
                <a:rPr lang="en-IN" sz="1200" b="0" i="0" dirty="0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recursos</a:t>
              </a:r>
              <a:r>
                <a:rPr lang="en-IN" sz="1200" b="0" i="0" dirty="0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que </a:t>
              </a:r>
              <a:r>
                <a:rPr lang="en-IN" sz="1200" b="0" i="0" dirty="0" err="1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utilizei</a:t>
              </a:r>
              <a:r>
                <a:rPr lang="en-IN" sz="1200" b="0" i="0" dirty="0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para a </a:t>
              </a:r>
              <a:r>
                <a:rPr lang="en-IN" sz="1200" b="0" i="0" dirty="0" err="1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contrução</a:t>
              </a:r>
              <a:r>
                <a:rPr lang="en-IN" sz="1200" b="0" i="0" dirty="0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de </a:t>
              </a:r>
              <a:r>
                <a:rPr lang="en-IN" sz="1200" b="0" i="0" dirty="0" err="1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todo</a:t>
              </a:r>
              <a:r>
                <a:rPr lang="en-IN" sz="1200" b="0" i="0" dirty="0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o site.</a:t>
              </a:r>
              <a:endParaRPr lang="en-IN" sz="1200" dirty="0"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8A76041-30C5-976B-EF8F-A8817E5CC587}"/>
                </a:ext>
              </a:extLst>
            </p:cNvPr>
            <p:cNvSpPr txBox="1"/>
            <p:nvPr/>
          </p:nvSpPr>
          <p:spPr>
            <a:xfrm>
              <a:off x="1506538" y="2077290"/>
              <a:ext cx="32116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 dirty="0" err="1">
                  <a:latin typeface="Inter SemiBold" panose="02000503000000020004" pitchFamily="2" charset="0"/>
                  <a:ea typeface="Inter SemiBold" panose="02000503000000020004" pitchFamily="2" charset="0"/>
                </a:rPr>
                <a:t>Recursos</a:t>
              </a:r>
              <a:r>
                <a:rPr lang="en-US" sz="2400" dirty="0">
                  <a:latin typeface="Inter SemiBold" panose="02000503000000020004" pitchFamily="2" charset="0"/>
                  <a:ea typeface="Inter SemiBold" panose="02000503000000020004" pitchFamily="2" charset="0"/>
                </a:rPr>
                <a:t> </a:t>
              </a:r>
              <a:r>
                <a:rPr lang="en-US" sz="2400" dirty="0" err="1">
                  <a:latin typeface="Inter SemiBold" panose="02000503000000020004" pitchFamily="2" charset="0"/>
                  <a:ea typeface="Inter SemiBold" panose="02000503000000020004" pitchFamily="2" charset="0"/>
                </a:rPr>
                <a:t>Utilizados</a:t>
              </a:r>
              <a:endParaRPr lang="en-IN" sz="2400" b="0" i="0" dirty="0"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B70B684-D12F-6086-D9B9-38C74E90FD2E}"/>
                </a:ext>
              </a:extLst>
            </p:cNvPr>
            <p:cNvSpPr txBox="1"/>
            <p:nvPr/>
          </p:nvSpPr>
          <p:spPr>
            <a:xfrm>
              <a:off x="658813" y="2020140"/>
              <a:ext cx="96145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4400" dirty="0">
                  <a:solidFill>
                    <a:srgbClr val="00754A"/>
                  </a:solidFill>
                  <a:latin typeface="Inter SemiBold" panose="02000503000000020004" pitchFamily="2" charset="0"/>
                  <a:ea typeface="Inter SemiBold" panose="02000503000000020004" pitchFamily="2" charset="0"/>
                </a:rPr>
                <a:t>04</a:t>
              </a:r>
              <a:endParaRPr lang="en-IN" sz="4400" b="0" i="0" dirty="0">
                <a:solidFill>
                  <a:srgbClr val="00754A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3C021A0-5991-0C1A-A241-76E360016D09}"/>
              </a:ext>
            </a:extLst>
          </p:cNvPr>
          <p:cNvSpPr txBox="1"/>
          <p:nvPr/>
        </p:nvSpPr>
        <p:spPr>
          <a:xfrm>
            <a:off x="696699" y="541379"/>
            <a:ext cx="346932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b="0" i="0" dirty="0" err="1">
                <a:solidFill>
                  <a:srgbClr val="000000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Tópicos</a:t>
            </a:r>
            <a:endParaRPr lang="en-IN" sz="2600" b="0" i="0" dirty="0">
              <a:solidFill>
                <a:srgbClr val="000000"/>
              </a:solidFill>
              <a:effectLst/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52535D-B351-FE38-8061-90FFA18AEAFF}"/>
              </a:ext>
            </a:extLst>
          </p:cNvPr>
          <p:cNvSpPr txBox="1"/>
          <p:nvPr/>
        </p:nvSpPr>
        <p:spPr>
          <a:xfrm>
            <a:off x="696699" y="1061132"/>
            <a:ext cx="10799976" cy="517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Introduzindo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os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conteúdos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que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serão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abordados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durante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esta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apresentação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explicando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e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exemplificando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os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objetivos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e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metas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do meu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projeto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pessoal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e final do 2o modulo do 3000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Talentos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TI</a:t>
            </a:r>
          </a:p>
        </p:txBody>
      </p:sp>
      <p:grpSp>
        <p:nvGrpSpPr>
          <p:cNvPr id="6" name="Group 14">
            <a:extLst>
              <a:ext uri="{FF2B5EF4-FFF2-40B4-BE49-F238E27FC236}">
                <a16:creationId xmlns:a16="http://schemas.microsoft.com/office/drawing/2014/main" id="{721A9E6B-C29F-122A-335E-9782D5444E6B}"/>
              </a:ext>
            </a:extLst>
          </p:cNvPr>
          <p:cNvGrpSpPr/>
          <p:nvPr/>
        </p:nvGrpSpPr>
        <p:grpSpPr>
          <a:xfrm>
            <a:off x="592139" y="5234855"/>
            <a:ext cx="4934602" cy="1041922"/>
            <a:chOff x="658814" y="2020140"/>
            <a:chExt cx="4934602" cy="1041922"/>
          </a:xfrm>
        </p:grpSpPr>
        <p:sp>
          <p:nvSpPr>
            <p:cNvPr id="7" name="TextBox 15">
              <a:extLst>
                <a:ext uri="{FF2B5EF4-FFF2-40B4-BE49-F238E27FC236}">
                  <a16:creationId xmlns:a16="http://schemas.microsoft.com/office/drawing/2014/main" id="{5D2BB06C-1F3E-3572-D71B-153BE49CC791}"/>
                </a:ext>
              </a:extLst>
            </p:cNvPr>
            <p:cNvSpPr txBox="1"/>
            <p:nvPr/>
          </p:nvSpPr>
          <p:spPr>
            <a:xfrm>
              <a:off x="1506539" y="2545061"/>
              <a:ext cx="3579812" cy="517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IN" sz="1200" dirty="0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Vou </a:t>
              </a:r>
              <a:r>
                <a:rPr lang="en-IN" sz="1200" dirty="0" err="1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exemplificar</a:t>
              </a:r>
              <a:r>
                <a:rPr lang="en-IN" sz="1200" dirty="0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dirty="0" err="1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minhas</a:t>
              </a:r>
              <a:r>
                <a:rPr lang="en-IN" sz="1200" dirty="0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dirty="0" err="1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ideias</a:t>
              </a:r>
              <a:r>
                <a:rPr lang="en-IN" sz="1200" dirty="0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que </a:t>
              </a:r>
              <a:r>
                <a:rPr lang="en-IN" sz="1200" dirty="0" err="1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desejo</a:t>
              </a:r>
              <a:r>
                <a:rPr lang="en-IN" sz="1200" dirty="0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dirty="0" err="1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adicionar</a:t>
              </a:r>
              <a:r>
                <a:rPr lang="en-IN" sz="1200" dirty="0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dirty="0" err="1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futuramente</a:t>
              </a:r>
              <a:r>
                <a:rPr lang="en-IN" sz="1200" dirty="0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dirty="0" err="1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ao</a:t>
              </a:r>
              <a:r>
                <a:rPr lang="en-IN" sz="1200" dirty="0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site final.</a:t>
              </a:r>
            </a:p>
          </p:txBody>
        </p:sp>
        <p:sp>
          <p:nvSpPr>
            <p:cNvPr id="8" name="TextBox 16">
              <a:extLst>
                <a:ext uri="{FF2B5EF4-FFF2-40B4-BE49-F238E27FC236}">
                  <a16:creationId xmlns:a16="http://schemas.microsoft.com/office/drawing/2014/main" id="{94E25C4F-51F8-FC75-3D06-FB2B199EB84C}"/>
                </a:ext>
              </a:extLst>
            </p:cNvPr>
            <p:cNvSpPr txBox="1"/>
            <p:nvPr/>
          </p:nvSpPr>
          <p:spPr>
            <a:xfrm>
              <a:off x="1506538" y="2077290"/>
              <a:ext cx="40868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 b="0" i="0" dirty="0" err="1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Ideias</a:t>
              </a:r>
              <a:r>
                <a:rPr lang="en-US" sz="2400" b="0" i="0" dirty="0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 </a:t>
              </a:r>
              <a:r>
                <a:rPr lang="en-US" sz="2400" b="0" i="0" dirty="0" err="1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Futuras</a:t>
              </a:r>
              <a:endParaRPr lang="en-IN" sz="2400" b="0" i="0" dirty="0">
                <a:solidFill>
                  <a:srgbClr val="292929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  <p:sp>
          <p:nvSpPr>
            <p:cNvPr id="33" name="TextBox 17">
              <a:extLst>
                <a:ext uri="{FF2B5EF4-FFF2-40B4-BE49-F238E27FC236}">
                  <a16:creationId xmlns:a16="http://schemas.microsoft.com/office/drawing/2014/main" id="{651B7ED0-3C22-45FC-ED54-D6904C021752}"/>
                </a:ext>
              </a:extLst>
            </p:cNvPr>
            <p:cNvSpPr txBox="1"/>
            <p:nvPr/>
          </p:nvSpPr>
          <p:spPr>
            <a:xfrm>
              <a:off x="658814" y="2020140"/>
              <a:ext cx="9614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4400" dirty="0">
                  <a:solidFill>
                    <a:srgbClr val="007048"/>
                  </a:solidFill>
                  <a:latin typeface="Inter SemiBold" panose="02000503000000020004" pitchFamily="2" charset="0"/>
                  <a:ea typeface="Inter SemiBold" panose="02000503000000020004" pitchFamily="2" charset="0"/>
                </a:rPr>
                <a:t>05</a:t>
              </a:r>
              <a:endParaRPr lang="en-IN" sz="4400" b="0" i="0" dirty="0">
                <a:solidFill>
                  <a:srgbClr val="007048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</p:grpSp>
      <p:grpSp>
        <p:nvGrpSpPr>
          <p:cNvPr id="34" name="Group 26">
            <a:extLst>
              <a:ext uri="{FF2B5EF4-FFF2-40B4-BE49-F238E27FC236}">
                <a16:creationId xmlns:a16="http://schemas.microsoft.com/office/drawing/2014/main" id="{F81AA92A-29B1-6A80-AB30-0BB69F22F9C6}"/>
              </a:ext>
            </a:extLst>
          </p:cNvPr>
          <p:cNvGrpSpPr/>
          <p:nvPr/>
        </p:nvGrpSpPr>
        <p:grpSpPr>
          <a:xfrm>
            <a:off x="5945189" y="5234855"/>
            <a:ext cx="4427536" cy="1255744"/>
            <a:chOff x="658814" y="2020140"/>
            <a:chExt cx="4427536" cy="1255744"/>
          </a:xfrm>
        </p:grpSpPr>
        <p:sp>
          <p:nvSpPr>
            <p:cNvPr id="35" name="TextBox 27">
              <a:extLst>
                <a:ext uri="{FF2B5EF4-FFF2-40B4-BE49-F238E27FC236}">
                  <a16:creationId xmlns:a16="http://schemas.microsoft.com/office/drawing/2014/main" id="{AC3BCDE1-80FA-8DE0-190F-57C1AB8F53A6}"/>
                </a:ext>
              </a:extLst>
            </p:cNvPr>
            <p:cNvSpPr txBox="1"/>
            <p:nvPr/>
          </p:nvSpPr>
          <p:spPr>
            <a:xfrm>
              <a:off x="1506538" y="2537284"/>
              <a:ext cx="3579812" cy="738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Aqui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vou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mostrar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o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projeto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em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seu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estado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atual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para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vocês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terem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um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pouco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da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experiência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de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usu</a:t>
              </a:r>
              <a:r>
                <a:rPr lang="en-IN" sz="1200" dirty="0" err="1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ário</a:t>
              </a:r>
              <a:r>
                <a:rPr lang="en-IN" sz="1200" dirty="0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dirty="0" err="1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pensada</a:t>
              </a:r>
              <a:r>
                <a:rPr lang="en-IN" sz="1200" dirty="0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para </a:t>
              </a:r>
              <a:r>
                <a:rPr lang="en-IN" sz="1200" dirty="0" err="1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ele</a:t>
              </a:r>
              <a:endParaRPr lang="en-IN" sz="1200" dirty="0">
                <a:solidFill>
                  <a:srgbClr val="292929"/>
                </a:solidFill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  <p:sp>
          <p:nvSpPr>
            <p:cNvPr id="36" name="TextBox 28">
              <a:extLst>
                <a:ext uri="{FF2B5EF4-FFF2-40B4-BE49-F238E27FC236}">
                  <a16:creationId xmlns:a16="http://schemas.microsoft.com/office/drawing/2014/main" id="{74539699-FECA-8BB6-828F-2FCA98157C04}"/>
                </a:ext>
              </a:extLst>
            </p:cNvPr>
            <p:cNvSpPr txBox="1"/>
            <p:nvPr/>
          </p:nvSpPr>
          <p:spPr>
            <a:xfrm>
              <a:off x="1506538" y="2077290"/>
              <a:ext cx="3579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IN" sz="2400" b="0" i="0" dirty="0" err="1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Projeto</a:t>
              </a:r>
              <a:r>
                <a:rPr lang="en-IN" sz="2400" b="0" i="0" dirty="0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 </a:t>
              </a:r>
              <a:r>
                <a:rPr lang="en-IN" sz="2400" b="0" i="0" dirty="0" err="1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até</a:t>
              </a:r>
              <a:r>
                <a:rPr lang="en-IN" sz="2400" b="0" i="0" dirty="0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 o </a:t>
              </a:r>
              <a:r>
                <a:rPr lang="en-IN" sz="2400" b="0" i="0" dirty="0" err="1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momento</a:t>
              </a:r>
              <a:endParaRPr lang="en-IN" sz="2400" b="0" i="0" dirty="0">
                <a:solidFill>
                  <a:srgbClr val="292929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  <p:sp>
          <p:nvSpPr>
            <p:cNvPr id="37" name="TextBox 29">
              <a:extLst>
                <a:ext uri="{FF2B5EF4-FFF2-40B4-BE49-F238E27FC236}">
                  <a16:creationId xmlns:a16="http://schemas.microsoft.com/office/drawing/2014/main" id="{165ABAE6-B4C4-8212-CA4E-5D672E51DF62}"/>
                </a:ext>
              </a:extLst>
            </p:cNvPr>
            <p:cNvSpPr txBox="1"/>
            <p:nvPr/>
          </p:nvSpPr>
          <p:spPr>
            <a:xfrm>
              <a:off x="658814" y="2020140"/>
              <a:ext cx="9614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4400" dirty="0">
                  <a:solidFill>
                    <a:srgbClr val="007048"/>
                  </a:solidFill>
                  <a:latin typeface="Inter SemiBold" panose="02000503000000020004" pitchFamily="2" charset="0"/>
                  <a:ea typeface="Inter SemiBold" panose="02000503000000020004" pitchFamily="2" charset="0"/>
                </a:rPr>
                <a:t>06</a:t>
              </a:r>
              <a:endParaRPr lang="en-IN" sz="4400" b="0" i="0" dirty="0">
                <a:solidFill>
                  <a:srgbClr val="007048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71866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rgbClr val="DFDAD9"/>
            </a:gs>
            <a:gs pos="0">
              <a:srgbClr val="ECEAE9"/>
            </a:gs>
            <a:gs pos="100000">
              <a:srgbClr val="ECEAE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7281FE-8050-39BE-75F4-121331078B53}"/>
              </a:ext>
            </a:extLst>
          </p:cNvPr>
          <p:cNvSpPr txBox="1"/>
          <p:nvPr/>
        </p:nvSpPr>
        <p:spPr>
          <a:xfrm>
            <a:off x="3669438" y="2921168"/>
            <a:ext cx="48531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b="0" i="0" dirty="0">
                <a:solidFill>
                  <a:srgbClr val="00754A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4967344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o 3D 2" descr="Planta de Escritório">
                <a:extLst>
                  <a:ext uri="{FF2B5EF4-FFF2-40B4-BE49-F238E27FC236}">
                    <a16:creationId xmlns:a16="http://schemas.microsoft.com/office/drawing/2014/main" id="{C9509770-EEFA-327A-EB6A-A4746508EA3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56766882"/>
                  </p:ext>
                </p:extLst>
              </p:nvPr>
            </p:nvGraphicFramePr>
            <p:xfrm>
              <a:off x="3969569" y="1751945"/>
              <a:ext cx="3274570" cy="384571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274570" cy="3845716"/>
                    </a:xfrm>
                    <a:prstGeom prst="rect">
                      <a:avLst/>
                    </a:prstGeom>
                  </am3d:spPr>
                  <am3d:camera>
                    <am3d:pos x="0" y="0" z="716530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91457" d="1000000"/>
                    <am3d:preTrans dx="-996304" dy="-18012638" dz="-3026785"/>
                    <am3d:scale>
                      <am3d:sx n="1000000" d="1000000"/>
                      <am3d:sy n="1000000" d="1000000"/>
                      <am3d:sz n="1000000" d="1000000"/>
                    </am3d:scale>
                    <am3d:rot ax="9289425" ay="461619" az="1058394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068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 descr="Planta de Escritório">
                <a:extLst>
                  <a:ext uri="{FF2B5EF4-FFF2-40B4-BE49-F238E27FC236}">
                    <a16:creationId xmlns:a16="http://schemas.microsoft.com/office/drawing/2014/main" id="{C9509770-EEFA-327A-EB6A-A4746508EA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69569" y="1751945"/>
                <a:ext cx="3274570" cy="3845716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6FC6E79-76D0-FFDA-1969-B62A7E8397CD}"/>
              </a:ext>
            </a:extLst>
          </p:cNvPr>
          <p:cNvSpPr/>
          <p:nvPr/>
        </p:nvSpPr>
        <p:spPr>
          <a:xfrm>
            <a:off x="5945188" y="1995114"/>
            <a:ext cx="4800600" cy="1465506"/>
          </a:xfrm>
          <a:prstGeom prst="roundRect">
            <a:avLst/>
          </a:prstGeom>
          <a:solidFill>
            <a:srgbClr val="00C07B"/>
          </a:solidFill>
          <a:ln>
            <a:solidFill>
              <a:srgbClr val="00C07B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68F606-6CEB-5FC3-9CB1-C660ACAD0FCB}"/>
              </a:ext>
            </a:extLst>
          </p:cNvPr>
          <p:cNvGrpSpPr/>
          <p:nvPr/>
        </p:nvGrpSpPr>
        <p:grpSpPr>
          <a:xfrm>
            <a:off x="592139" y="3622735"/>
            <a:ext cx="4427537" cy="1041922"/>
            <a:chOff x="658814" y="2020140"/>
            <a:chExt cx="4427537" cy="104192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4BB87B0-0894-2897-0DAD-E0381D624260}"/>
                </a:ext>
              </a:extLst>
            </p:cNvPr>
            <p:cNvSpPr txBox="1"/>
            <p:nvPr/>
          </p:nvSpPr>
          <p:spPr>
            <a:xfrm>
              <a:off x="1506539" y="2545061"/>
              <a:ext cx="3579812" cy="517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IN" sz="1200" b="0" i="0" dirty="0" err="1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Aqui</a:t>
              </a:r>
              <a:r>
                <a:rPr lang="en-IN" sz="1200" b="0" i="0" dirty="0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vou</a:t>
              </a:r>
              <a:r>
                <a:rPr lang="en-IN" sz="1200" b="0" i="0" dirty="0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explicar</a:t>
              </a:r>
              <a:r>
                <a:rPr lang="en-IN" sz="1200" b="0" i="0" dirty="0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como</a:t>
              </a:r>
              <a:r>
                <a:rPr lang="en-IN" sz="1200" b="0" i="0" dirty="0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surgiu</a:t>
              </a:r>
              <a:r>
                <a:rPr lang="en-IN" sz="1200" b="0" i="0" dirty="0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a </a:t>
              </a:r>
              <a:r>
                <a:rPr lang="en-IN" sz="1200" b="0" i="0" dirty="0" err="1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ideia</a:t>
              </a:r>
              <a:r>
                <a:rPr lang="en-IN" sz="1200" b="0" i="0" dirty="0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do site e </a:t>
              </a:r>
              <a:r>
                <a:rPr lang="en-IN" sz="1200" b="0" i="0" dirty="0" err="1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como</a:t>
              </a:r>
              <a:r>
                <a:rPr lang="en-IN" sz="1200" b="0" i="0" dirty="0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eu</a:t>
              </a:r>
              <a:r>
                <a:rPr lang="en-IN" sz="1200" b="0" i="0" dirty="0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me </a:t>
              </a:r>
              <a:r>
                <a:rPr lang="en-IN" sz="1200" b="0" i="0" dirty="0" err="1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inspirei</a:t>
              </a:r>
              <a:r>
                <a:rPr lang="en-IN" sz="1200" b="0" i="0" dirty="0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para </a:t>
              </a:r>
              <a:r>
                <a:rPr lang="en-IN" sz="1200" b="0" i="0" dirty="0" err="1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começar</a:t>
              </a:r>
              <a:r>
                <a:rPr lang="en-IN" sz="1200" b="0" i="0" dirty="0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a </a:t>
              </a:r>
              <a:r>
                <a:rPr lang="en-IN" sz="1200" b="0" i="0" dirty="0" err="1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fale</a:t>
              </a:r>
              <a:r>
                <a:rPr lang="en-IN" sz="1200" b="0" i="0" dirty="0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-lo.</a:t>
              </a:r>
              <a:endParaRPr lang="en-IN" sz="1200" dirty="0"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F277DC-8C56-DC2F-8A1A-F7DA11351716}"/>
                </a:ext>
              </a:extLst>
            </p:cNvPr>
            <p:cNvSpPr txBox="1"/>
            <p:nvPr/>
          </p:nvSpPr>
          <p:spPr>
            <a:xfrm>
              <a:off x="1506538" y="2077290"/>
              <a:ext cx="3579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 b="0" i="0" dirty="0" err="1"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Inicio</a:t>
              </a:r>
              <a:r>
                <a:rPr lang="en-US" sz="2400" b="0" i="0" dirty="0"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 do </a:t>
              </a:r>
              <a:r>
                <a:rPr lang="en-US" sz="2400" b="0" i="0" dirty="0" err="1"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Projeto</a:t>
              </a:r>
              <a:endParaRPr lang="en-IN" sz="2400" b="0" i="0" dirty="0"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FB7184C-322F-2A4B-FE7F-BA9805FEE612}"/>
                </a:ext>
              </a:extLst>
            </p:cNvPr>
            <p:cNvSpPr txBox="1"/>
            <p:nvPr/>
          </p:nvSpPr>
          <p:spPr>
            <a:xfrm>
              <a:off x="658814" y="2020140"/>
              <a:ext cx="9614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4400" dirty="0">
                  <a:solidFill>
                    <a:srgbClr val="00754A"/>
                  </a:solidFill>
                  <a:latin typeface="Inter SemiBold" panose="02000503000000020004" pitchFamily="2" charset="0"/>
                  <a:ea typeface="Inter SemiBold" panose="02000503000000020004" pitchFamily="2" charset="0"/>
                </a:rPr>
                <a:t>03</a:t>
              </a:r>
              <a:endParaRPr lang="en-IN" sz="4400" b="0" i="0" dirty="0">
                <a:solidFill>
                  <a:srgbClr val="00754A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773E8BD-23F8-3F31-3594-FA5B576AFFA5}"/>
              </a:ext>
            </a:extLst>
          </p:cNvPr>
          <p:cNvGrpSpPr/>
          <p:nvPr/>
        </p:nvGrpSpPr>
        <p:grpSpPr>
          <a:xfrm>
            <a:off x="5945188" y="2010615"/>
            <a:ext cx="4427538" cy="1263521"/>
            <a:chOff x="658813" y="2020140"/>
            <a:chExt cx="4427538" cy="12635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8F7F8B-8EE3-D6AB-2616-EB314DEE02C3}"/>
                </a:ext>
              </a:extLst>
            </p:cNvPr>
            <p:cNvSpPr txBox="1"/>
            <p:nvPr/>
          </p:nvSpPr>
          <p:spPr>
            <a:xfrm>
              <a:off x="1506539" y="2545061"/>
              <a:ext cx="3579812" cy="738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IN" sz="1200" b="0" i="0" dirty="0" err="1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Aqui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vou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falar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sobre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como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foi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a </a:t>
              </a:r>
              <a:r>
                <a:rPr lang="en-IN" sz="1200" b="0" i="0" dirty="0" err="1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experiência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do </a:t>
              </a:r>
              <a:r>
                <a:rPr lang="en-IN" sz="1200" b="0" i="0" dirty="0" err="1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curo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para </a:t>
              </a:r>
              <a:r>
                <a:rPr lang="en-IN" sz="1200" b="0" i="0" dirty="0" err="1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mim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e o que </a:t>
              </a:r>
              <a:r>
                <a:rPr lang="en-IN" sz="1200" b="0" i="0" dirty="0" err="1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isto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agregou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na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minha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vida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profissional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.</a:t>
              </a:r>
              <a:endParaRPr lang="en-IN" sz="12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4FD7DF2-A490-5037-FA90-247D3190F427}"/>
                </a:ext>
              </a:extLst>
            </p:cNvPr>
            <p:cNvSpPr txBox="1"/>
            <p:nvPr/>
          </p:nvSpPr>
          <p:spPr>
            <a:xfrm>
              <a:off x="1506538" y="2077290"/>
              <a:ext cx="2599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IN" sz="2400" b="0" i="0" dirty="0" err="1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Desempenho</a:t>
              </a:r>
              <a:endParaRPr lang="en-IN" sz="2400" b="0" i="0" dirty="0">
                <a:solidFill>
                  <a:srgbClr val="292929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C761EC-EE76-A8A1-3753-B3E8D6AEA7D9}"/>
                </a:ext>
              </a:extLst>
            </p:cNvPr>
            <p:cNvSpPr txBox="1"/>
            <p:nvPr/>
          </p:nvSpPr>
          <p:spPr>
            <a:xfrm>
              <a:off x="658813" y="2020140"/>
              <a:ext cx="93500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4400" dirty="0">
                  <a:solidFill>
                    <a:schemeClr val="bg1"/>
                  </a:solidFill>
                  <a:latin typeface="Inter SemiBold" panose="02000503000000020004" pitchFamily="2" charset="0"/>
                  <a:ea typeface="Inter SemiBold" panose="02000503000000020004" pitchFamily="2" charset="0"/>
                </a:rPr>
                <a:t>02</a:t>
              </a:r>
              <a:endParaRPr lang="en-IN" sz="4400" b="0" i="0" dirty="0">
                <a:solidFill>
                  <a:schemeClr val="bg1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074E2A-5CFB-5D16-A1B2-3F02752B0C45}"/>
              </a:ext>
            </a:extLst>
          </p:cNvPr>
          <p:cNvGrpSpPr/>
          <p:nvPr/>
        </p:nvGrpSpPr>
        <p:grpSpPr>
          <a:xfrm>
            <a:off x="5945188" y="3622735"/>
            <a:ext cx="4427538" cy="1041922"/>
            <a:chOff x="658813" y="2020140"/>
            <a:chExt cx="4427538" cy="104192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F5D601A-A0F3-3A87-F891-7B1D301E9DFE}"/>
                </a:ext>
              </a:extLst>
            </p:cNvPr>
            <p:cNvSpPr txBox="1"/>
            <p:nvPr/>
          </p:nvSpPr>
          <p:spPr>
            <a:xfrm>
              <a:off x="1506539" y="2545061"/>
              <a:ext cx="3579812" cy="517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IN" sz="1200" b="0" i="0" dirty="0" err="1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Citando</a:t>
              </a:r>
              <a:r>
                <a:rPr lang="en-IN" sz="1200" b="0" i="0" dirty="0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os</a:t>
              </a:r>
              <a:r>
                <a:rPr lang="en-IN" sz="1200" b="0" i="0" dirty="0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recursos</a:t>
              </a:r>
              <a:r>
                <a:rPr lang="en-IN" sz="1200" b="0" i="0" dirty="0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que </a:t>
              </a:r>
              <a:r>
                <a:rPr lang="en-IN" sz="1200" b="0" i="0" dirty="0" err="1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utilizei</a:t>
              </a:r>
              <a:r>
                <a:rPr lang="en-IN" sz="1200" b="0" i="0" dirty="0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para a </a:t>
              </a:r>
              <a:r>
                <a:rPr lang="en-IN" sz="1200" b="0" i="0" dirty="0" err="1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contrução</a:t>
              </a:r>
              <a:r>
                <a:rPr lang="en-IN" sz="1200" b="0" i="0" dirty="0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de </a:t>
              </a:r>
              <a:r>
                <a:rPr lang="en-IN" sz="1200" b="0" i="0" dirty="0" err="1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todo</a:t>
              </a:r>
              <a:r>
                <a:rPr lang="en-IN" sz="1200" b="0" i="0" dirty="0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o site.</a:t>
              </a:r>
              <a:endParaRPr lang="en-IN" sz="1200" dirty="0"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8A76041-30C5-976B-EF8F-A8817E5CC587}"/>
                </a:ext>
              </a:extLst>
            </p:cNvPr>
            <p:cNvSpPr txBox="1"/>
            <p:nvPr/>
          </p:nvSpPr>
          <p:spPr>
            <a:xfrm>
              <a:off x="1506538" y="2077290"/>
              <a:ext cx="32116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 dirty="0" err="1">
                  <a:latin typeface="Inter SemiBold" panose="02000503000000020004" pitchFamily="2" charset="0"/>
                  <a:ea typeface="Inter SemiBold" panose="02000503000000020004" pitchFamily="2" charset="0"/>
                </a:rPr>
                <a:t>Recursos</a:t>
              </a:r>
              <a:r>
                <a:rPr lang="en-US" sz="2400" dirty="0">
                  <a:latin typeface="Inter SemiBold" panose="02000503000000020004" pitchFamily="2" charset="0"/>
                  <a:ea typeface="Inter SemiBold" panose="02000503000000020004" pitchFamily="2" charset="0"/>
                </a:rPr>
                <a:t> </a:t>
              </a:r>
              <a:r>
                <a:rPr lang="en-US" sz="2400" dirty="0" err="1">
                  <a:latin typeface="Inter SemiBold" panose="02000503000000020004" pitchFamily="2" charset="0"/>
                  <a:ea typeface="Inter SemiBold" panose="02000503000000020004" pitchFamily="2" charset="0"/>
                </a:rPr>
                <a:t>Utilizados</a:t>
              </a:r>
              <a:endParaRPr lang="en-IN" sz="2400" b="0" i="0" dirty="0"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B70B684-D12F-6086-D9B9-38C74E90FD2E}"/>
                </a:ext>
              </a:extLst>
            </p:cNvPr>
            <p:cNvSpPr txBox="1"/>
            <p:nvPr/>
          </p:nvSpPr>
          <p:spPr>
            <a:xfrm>
              <a:off x="658813" y="2020140"/>
              <a:ext cx="96145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4400" dirty="0">
                  <a:solidFill>
                    <a:srgbClr val="00754A"/>
                  </a:solidFill>
                  <a:latin typeface="Inter SemiBold" panose="02000503000000020004" pitchFamily="2" charset="0"/>
                  <a:ea typeface="Inter SemiBold" panose="02000503000000020004" pitchFamily="2" charset="0"/>
                </a:rPr>
                <a:t>04</a:t>
              </a:r>
              <a:endParaRPr lang="en-IN" sz="4400" b="0" i="0" dirty="0">
                <a:solidFill>
                  <a:srgbClr val="00754A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B52535D-B351-FE38-8061-90FFA18AEAFF}"/>
              </a:ext>
            </a:extLst>
          </p:cNvPr>
          <p:cNvSpPr txBox="1"/>
          <p:nvPr/>
        </p:nvSpPr>
        <p:spPr>
          <a:xfrm>
            <a:off x="696699" y="1061132"/>
            <a:ext cx="10799976" cy="517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Introduzindo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os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conteúdos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que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serão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abordados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durante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esta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apresentação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explicando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e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exemplificando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os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objetivos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e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metas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do meu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projeto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pessoal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e final do 2o modulo do 3000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Talentos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TI</a:t>
            </a:r>
          </a:p>
        </p:txBody>
      </p:sp>
      <p:grpSp>
        <p:nvGrpSpPr>
          <p:cNvPr id="34" name="Group 9">
            <a:extLst>
              <a:ext uri="{FF2B5EF4-FFF2-40B4-BE49-F238E27FC236}">
                <a16:creationId xmlns:a16="http://schemas.microsoft.com/office/drawing/2014/main" id="{588AA867-B41C-7C8D-820E-597FA1458EA2}"/>
              </a:ext>
            </a:extLst>
          </p:cNvPr>
          <p:cNvGrpSpPr/>
          <p:nvPr/>
        </p:nvGrpSpPr>
        <p:grpSpPr>
          <a:xfrm>
            <a:off x="592138" y="2010613"/>
            <a:ext cx="4564063" cy="1224146"/>
            <a:chOff x="658813" y="2020140"/>
            <a:chExt cx="4209383" cy="917257"/>
          </a:xfrm>
        </p:grpSpPr>
        <p:sp>
          <p:nvSpPr>
            <p:cNvPr id="35" name="TextBox 1">
              <a:extLst>
                <a:ext uri="{FF2B5EF4-FFF2-40B4-BE49-F238E27FC236}">
                  <a16:creationId xmlns:a16="http://schemas.microsoft.com/office/drawing/2014/main" id="{AF0C3CF5-1446-74DC-2E0F-869E125641CC}"/>
                </a:ext>
              </a:extLst>
            </p:cNvPr>
            <p:cNvSpPr txBox="1"/>
            <p:nvPr/>
          </p:nvSpPr>
          <p:spPr>
            <a:xfrm>
              <a:off x="1506539" y="2497013"/>
              <a:ext cx="3361657" cy="440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IN" sz="14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Aqui</a:t>
              </a:r>
              <a:r>
                <a:rPr lang="en-IN" sz="14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4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vou</a:t>
              </a:r>
              <a:r>
                <a:rPr lang="en-IN" sz="14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4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falar</a:t>
              </a:r>
              <a:r>
                <a:rPr lang="en-IN" sz="14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4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breviamente</a:t>
              </a:r>
              <a:r>
                <a:rPr lang="en-IN" sz="14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4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sobre</a:t>
              </a:r>
              <a:r>
                <a:rPr lang="en-IN" sz="14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4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mim</a:t>
              </a:r>
              <a:r>
                <a:rPr lang="en-IN" sz="14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e </a:t>
              </a:r>
              <a:r>
                <a:rPr lang="en-IN" sz="14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minha</a:t>
              </a:r>
              <a:r>
                <a:rPr lang="en-IN" sz="14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4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ligação</a:t>
              </a:r>
              <a:r>
                <a:rPr lang="en-IN" sz="14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com a </a:t>
              </a:r>
              <a:r>
                <a:rPr lang="en-IN" sz="14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técnologia</a:t>
              </a:r>
              <a:endParaRPr lang="en-IN" sz="1400" dirty="0">
                <a:solidFill>
                  <a:srgbClr val="292929"/>
                </a:solidFill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  <p:sp>
          <p:nvSpPr>
            <p:cNvPr id="36" name="TextBox 4">
              <a:extLst>
                <a:ext uri="{FF2B5EF4-FFF2-40B4-BE49-F238E27FC236}">
                  <a16:creationId xmlns:a16="http://schemas.microsoft.com/office/drawing/2014/main" id="{B86EAD9E-F48C-0584-4968-BD55663442D1}"/>
                </a:ext>
              </a:extLst>
            </p:cNvPr>
            <p:cNvSpPr txBox="1"/>
            <p:nvPr/>
          </p:nvSpPr>
          <p:spPr>
            <a:xfrm>
              <a:off x="1495179" y="2134607"/>
              <a:ext cx="2459784" cy="345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IN" sz="2400" b="0" i="0" dirty="0" err="1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Apresentação</a:t>
              </a:r>
              <a:endParaRPr lang="en-IN" sz="2400" b="0" i="0" dirty="0">
                <a:solidFill>
                  <a:srgbClr val="292929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B3837CBF-B434-28EE-FA88-B06F06BA9691}"/>
                </a:ext>
              </a:extLst>
            </p:cNvPr>
            <p:cNvSpPr txBox="1"/>
            <p:nvPr/>
          </p:nvSpPr>
          <p:spPr>
            <a:xfrm>
              <a:off x="658813" y="2020140"/>
              <a:ext cx="847725" cy="576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4400" dirty="0">
                  <a:solidFill>
                    <a:srgbClr val="007048"/>
                  </a:solidFill>
                  <a:latin typeface="Inter SemiBold" panose="02000503000000020004" pitchFamily="2" charset="0"/>
                  <a:ea typeface="Inter SemiBold" panose="02000503000000020004" pitchFamily="2" charset="0"/>
                </a:rPr>
                <a:t>01</a:t>
              </a:r>
              <a:endParaRPr lang="en-IN" sz="4400" b="0" i="0" dirty="0">
                <a:solidFill>
                  <a:srgbClr val="007048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</p:grpSp>
      <p:grpSp>
        <p:nvGrpSpPr>
          <p:cNvPr id="38" name="Group 14">
            <a:extLst>
              <a:ext uri="{FF2B5EF4-FFF2-40B4-BE49-F238E27FC236}">
                <a16:creationId xmlns:a16="http://schemas.microsoft.com/office/drawing/2014/main" id="{A6D3E7FA-DD6A-6980-3FC0-2CF6B0579FCF}"/>
              </a:ext>
            </a:extLst>
          </p:cNvPr>
          <p:cNvGrpSpPr/>
          <p:nvPr/>
        </p:nvGrpSpPr>
        <p:grpSpPr>
          <a:xfrm>
            <a:off x="592139" y="5234855"/>
            <a:ext cx="4934602" cy="1041922"/>
            <a:chOff x="658814" y="2020140"/>
            <a:chExt cx="4934602" cy="1041922"/>
          </a:xfrm>
        </p:grpSpPr>
        <p:sp>
          <p:nvSpPr>
            <p:cNvPr id="39" name="TextBox 15">
              <a:extLst>
                <a:ext uri="{FF2B5EF4-FFF2-40B4-BE49-F238E27FC236}">
                  <a16:creationId xmlns:a16="http://schemas.microsoft.com/office/drawing/2014/main" id="{005919AA-7C13-8E0E-A50B-93433530EE5D}"/>
                </a:ext>
              </a:extLst>
            </p:cNvPr>
            <p:cNvSpPr txBox="1"/>
            <p:nvPr/>
          </p:nvSpPr>
          <p:spPr>
            <a:xfrm>
              <a:off x="1506539" y="2545061"/>
              <a:ext cx="3579812" cy="517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IN" sz="1200" dirty="0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Vou </a:t>
              </a:r>
              <a:r>
                <a:rPr lang="en-IN" sz="1200" dirty="0" err="1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exemplificar</a:t>
              </a:r>
              <a:r>
                <a:rPr lang="en-IN" sz="1200" dirty="0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dirty="0" err="1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minhas</a:t>
              </a:r>
              <a:r>
                <a:rPr lang="en-IN" sz="1200" dirty="0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dirty="0" err="1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ideias</a:t>
              </a:r>
              <a:r>
                <a:rPr lang="en-IN" sz="1200" dirty="0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que </a:t>
              </a:r>
              <a:r>
                <a:rPr lang="en-IN" sz="1200" dirty="0" err="1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desejo</a:t>
              </a:r>
              <a:r>
                <a:rPr lang="en-IN" sz="1200" dirty="0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dirty="0" err="1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adicionar</a:t>
              </a:r>
              <a:r>
                <a:rPr lang="en-IN" sz="1200" dirty="0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dirty="0" err="1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futuramente</a:t>
              </a:r>
              <a:r>
                <a:rPr lang="en-IN" sz="1200" dirty="0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dirty="0" err="1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ao</a:t>
              </a:r>
              <a:r>
                <a:rPr lang="en-IN" sz="1200" dirty="0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site final.</a:t>
              </a:r>
            </a:p>
          </p:txBody>
        </p:sp>
        <p:sp>
          <p:nvSpPr>
            <p:cNvPr id="40" name="TextBox 16">
              <a:extLst>
                <a:ext uri="{FF2B5EF4-FFF2-40B4-BE49-F238E27FC236}">
                  <a16:creationId xmlns:a16="http://schemas.microsoft.com/office/drawing/2014/main" id="{547E64D5-8E1F-A2FA-CE32-B42ED1D9534D}"/>
                </a:ext>
              </a:extLst>
            </p:cNvPr>
            <p:cNvSpPr txBox="1"/>
            <p:nvPr/>
          </p:nvSpPr>
          <p:spPr>
            <a:xfrm>
              <a:off x="1506538" y="2077290"/>
              <a:ext cx="40868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 b="0" i="0" dirty="0" err="1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Ideias</a:t>
              </a:r>
              <a:r>
                <a:rPr lang="en-US" sz="2400" b="0" i="0" dirty="0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 </a:t>
              </a:r>
              <a:r>
                <a:rPr lang="en-US" sz="2400" b="0" i="0" dirty="0" err="1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Futuras</a:t>
              </a:r>
              <a:endParaRPr lang="en-IN" sz="2400" b="0" i="0" dirty="0">
                <a:solidFill>
                  <a:srgbClr val="292929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  <p:sp>
          <p:nvSpPr>
            <p:cNvPr id="41" name="TextBox 17">
              <a:extLst>
                <a:ext uri="{FF2B5EF4-FFF2-40B4-BE49-F238E27FC236}">
                  <a16:creationId xmlns:a16="http://schemas.microsoft.com/office/drawing/2014/main" id="{03DFBACF-5EE5-C33A-16CB-61D1BF7B68B1}"/>
                </a:ext>
              </a:extLst>
            </p:cNvPr>
            <p:cNvSpPr txBox="1"/>
            <p:nvPr/>
          </p:nvSpPr>
          <p:spPr>
            <a:xfrm>
              <a:off x="658814" y="2020140"/>
              <a:ext cx="9614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4400" dirty="0">
                  <a:solidFill>
                    <a:srgbClr val="007048"/>
                  </a:solidFill>
                  <a:latin typeface="Inter SemiBold" panose="02000503000000020004" pitchFamily="2" charset="0"/>
                  <a:ea typeface="Inter SemiBold" panose="02000503000000020004" pitchFamily="2" charset="0"/>
                </a:rPr>
                <a:t>05</a:t>
              </a:r>
              <a:endParaRPr lang="en-IN" sz="4400" b="0" i="0" dirty="0">
                <a:solidFill>
                  <a:srgbClr val="007048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</p:grpSp>
      <p:grpSp>
        <p:nvGrpSpPr>
          <p:cNvPr id="42" name="Group 26">
            <a:extLst>
              <a:ext uri="{FF2B5EF4-FFF2-40B4-BE49-F238E27FC236}">
                <a16:creationId xmlns:a16="http://schemas.microsoft.com/office/drawing/2014/main" id="{E0A38E78-651A-AB9D-640F-61886C71FD09}"/>
              </a:ext>
            </a:extLst>
          </p:cNvPr>
          <p:cNvGrpSpPr/>
          <p:nvPr/>
        </p:nvGrpSpPr>
        <p:grpSpPr>
          <a:xfrm>
            <a:off x="5945189" y="5234855"/>
            <a:ext cx="4427536" cy="1255744"/>
            <a:chOff x="658814" y="2020140"/>
            <a:chExt cx="4427536" cy="1255744"/>
          </a:xfrm>
        </p:grpSpPr>
        <p:sp>
          <p:nvSpPr>
            <p:cNvPr id="43" name="TextBox 27">
              <a:extLst>
                <a:ext uri="{FF2B5EF4-FFF2-40B4-BE49-F238E27FC236}">
                  <a16:creationId xmlns:a16="http://schemas.microsoft.com/office/drawing/2014/main" id="{96482763-148D-BC86-8BAD-0BFC56068FD3}"/>
                </a:ext>
              </a:extLst>
            </p:cNvPr>
            <p:cNvSpPr txBox="1"/>
            <p:nvPr/>
          </p:nvSpPr>
          <p:spPr>
            <a:xfrm>
              <a:off x="1506538" y="2537284"/>
              <a:ext cx="3579812" cy="738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Aqui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vou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mostrar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o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projeto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em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seu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estado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atual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para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vocês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terem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um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pouco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da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experiência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de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usu</a:t>
              </a:r>
              <a:r>
                <a:rPr lang="en-IN" sz="1200" dirty="0" err="1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ário</a:t>
              </a:r>
              <a:r>
                <a:rPr lang="en-IN" sz="1200" dirty="0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dirty="0" err="1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pensada</a:t>
              </a:r>
              <a:r>
                <a:rPr lang="en-IN" sz="1200" dirty="0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para </a:t>
              </a:r>
              <a:r>
                <a:rPr lang="en-IN" sz="1200" dirty="0" err="1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ele</a:t>
              </a:r>
              <a:endParaRPr lang="en-IN" sz="1200" dirty="0">
                <a:solidFill>
                  <a:srgbClr val="292929"/>
                </a:solidFill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  <p:sp>
          <p:nvSpPr>
            <p:cNvPr id="44" name="TextBox 28">
              <a:extLst>
                <a:ext uri="{FF2B5EF4-FFF2-40B4-BE49-F238E27FC236}">
                  <a16:creationId xmlns:a16="http://schemas.microsoft.com/office/drawing/2014/main" id="{FF887E87-4D04-CDD5-DF9F-137D61FAF03A}"/>
                </a:ext>
              </a:extLst>
            </p:cNvPr>
            <p:cNvSpPr txBox="1"/>
            <p:nvPr/>
          </p:nvSpPr>
          <p:spPr>
            <a:xfrm>
              <a:off x="1506538" y="2077290"/>
              <a:ext cx="3579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IN" sz="2400" b="0" i="0" dirty="0" err="1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Projeto</a:t>
              </a:r>
              <a:r>
                <a:rPr lang="en-IN" sz="2400" b="0" i="0" dirty="0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 </a:t>
              </a:r>
              <a:r>
                <a:rPr lang="en-IN" sz="2400" b="0" i="0" dirty="0" err="1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até</a:t>
              </a:r>
              <a:r>
                <a:rPr lang="en-IN" sz="2400" b="0" i="0" dirty="0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 o </a:t>
              </a:r>
              <a:r>
                <a:rPr lang="en-IN" sz="2400" b="0" i="0" dirty="0" err="1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momento</a:t>
              </a:r>
              <a:endParaRPr lang="en-IN" sz="2400" b="0" i="0" dirty="0">
                <a:solidFill>
                  <a:srgbClr val="292929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  <p:sp>
          <p:nvSpPr>
            <p:cNvPr id="45" name="TextBox 29">
              <a:extLst>
                <a:ext uri="{FF2B5EF4-FFF2-40B4-BE49-F238E27FC236}">
                  <a16:creationId xmlns:a16="http://schemas.microsoft.com/office/drawing/2014/main" id="{08D4669A-500B-52D7-600D-20BABF48B874}"/>
                </a:ext>
              </a:extLst>
            </p:cNvPr>
            <p:cNvSpPr txBox="1"/>
            <p:nvPr/>
          </p:nvSpPr>
          <p:spPr>
            <a:xfrm>
              <a:off x="658814" y="2020140"/>
              <a:ext cx="9614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4400" dirty="0">
                  <a:solidFill>
                    <a:srgbClr val="007048"/>
                  </a:solidFill>
                  <a:latin typeface="Inter SemiBold" panose="02000503000000020004" pitchFamily="2" charset="0"/>
                  <a:ea typeface="Inter SemiBold" panose="02000503000000020004" pitchFamily="2" charset="0"/>
                </a:rPr>
                <a:t>06</a:t>
              </a:r>
              <a:endParaRPr lang="en-IN" sz="4400" b="0" i="0" dirty="0">
                <a:solidFill>
                  <a:srgbClr val="007048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</p:grpSp>
      <p:sp>
        <p:nvSpPr>
          <p:cNvPr id="46" name="TextBox 30">
            <a:extLst>
              <a:ext uri="{FF2B5EF4-FFF2-40B4-BE49-F238E27FC236}">
                <a16:creationId xmlns:a16="http://schemas.microsoft.com/office/drawing/2014/main" id="{311CF39E-1D88-57BC-38D8-D417C96B44B1}"/>
              </a:ext>
            </a:extLst>
          </p:cNvPr>
          <p:cNvSpPr txBox="1"/>
          <p:nvPr/>
        </p:nvSpPr>
        <p:spPr>
          <a:xfrm>
            <a:off x="696699" y="541379"/>
            <a:ext cx="346932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b="0" i="0" dirty="0" err="1">
                <a:solidFill>
                  <a:srgbClr val="000000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Tópicos</a:t>
            </a:r>
            <a:endParaRPr lang="en-IN" sz="2600" b="0" i="0" dirty="0">
              <a:solidFill>
                <a:srgbClr val="000000"/>
              </a:solidFill>
              <a:effectLst/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5637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o 3D 2" descr="Planta de Escritório">
                <a:extLst>
                  <a:ext uri="{FF2B5EF4-FFF2-40B4-BE49-F238E27FC236}">
                    <a16:creationId xmlns:a16="http://schemas.microsoft.com/office/drawing/2014/main" id="{C9509770-EEFA-327A-EB6A-A4746508EA3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2473824"/>
                  </p:ext>
                </p:extLst>
              </p:nvPr>
            </p:nvGraphicFramePr>
            <p:xfrm>
              <a:off x="4007645" y="1713868"/>
              <a:ext cx="3198417" cy="392186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198417" cy="3921869"/>
                    </a:xfrm>
                    <a:prstGeom prst="rect">
                      <a:avLst/>
                    </a:prstGeom>
                  </am3d:spPr>
                  <am3d:camera>
                    <am3d:pos x="0" y="0" z="716530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91457" d="1000000"/>
                    <am3d:preTrans dx="-996304" dy="-18012638" dz="-3026785"/>
                    <am3d:scale>
                      <am3d:sx n="1000000" d="1000000"/>
                      <am3d:sy n="1000000" d="1000000"/>
                      <am3d:sz n="1000000" d="1000000"/>
                    </am3d:scale>
                    <am3d:rot ax="9890041" ay="2090396" az="1027185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068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 descr="Planta de Escritório">
                <a:extLst>
                  <a:ext uri="{FF2B5EF4-FFF2-40B4-BE49-F238E27FC236}">
                    <a16:creationId xmlns:a16="http://schemas.microsoft.com/office/drawing/2014/main" id="{C9509770-EEFA-327A-EB6A-A4746508EA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07645" y="1713868"/>
                <a:ext cx="3198417" cy="392186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6FC6E79-76D0-FFDA-1969-B62A7E8397CD}"/>
              </a:ext>
            </a:extLst>
          </p:cNvPr>
          <p:cNvSpPr/>
          <p:nvPr/>
        </p:nvSpPr>
        <p:spPr>
          <a:xfrm>
            <a:off x="432198" y="3530629"/>
            <a:ext cx="4800600" cy="1465506"/>
          </a:xfrm>
          <a:prstGeom prst="roundRect">
            <a:avLst/>
          </a:prstGeom>
          <a:solidFill>
            <a:srgbClr val="00C07B"/>
          </a:solidFill>
          <a:ln>
            <a:solidFill>
              <a:srgbClr val="00C07B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68F606-6CEB-5FC3-9CB1-C660ACAD0FCB}"/>
              </a:ext>
            </a:extLst>
          </p:cNvPr>
          <p:cNvGrpSpPr/>
          <p:nvPr/>
        </p:nvGrpSpPr>
        <p:grpSpPr>
          <a:xfrm>
            <a:off x="592139" y="3622735"/>
            <a:ext cx="4427537" cy="1041922"/>
            <a:chOff x="658814" y="2020140"/>
            <a:chExt cx="4427537" cy="104192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4BB87B0-0894-2897-0DAD-E0381D624260}"/>
                </a:ext>
              </a:extLst>
            </p:cNvPr>
            <p:cNvSpPr txBox="1"/>
            <p:nvPr/>
          </p:nvSpPr>
          <p:spPr>
            <a:xfrm>
              <a:off x="1506539" y="2545061"/>
              <a:ext cx="3579812" cy="517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IN" sz="1200" b="0" i="0" dirty="0" err="1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Aqui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vou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explicar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como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surgiu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a </a:t>
              </a:r>
              <a:r>
                <a:rPr lang="en-IN" sz="1200" b="0" i="0" dirty="0" err="1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ideia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do site e </a:t>
              </a:r>
              <a:r>
                <a:rPr lang="en-IN" sz="1200" b="0" i="0" dirty="0" err="1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como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eu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me </a:t>
              </a:r>
              <a:r>
                <a:rPr lang="en-IN" sz="1200" b="0" i="0" dirty="0" err="1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inspirei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para </a:t>
              </a:r>
              <a:r>
                <a:rPr lang="en-IN" sz="1200" b="0" i="0" dirty="0" err="1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começar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a </a:t>
              </a:r>
              <a:r>
                <a:rPr lang="en-IN" sz="1200" b="0" i="0" dirty="0" err="1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fale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-lo.</a:t>
              </a:r>
              <a:endParaRPr lang="en-IN" sz="12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F277DC-8C56-DC2F-8A1A-F7DA11351716}"/>
                </a:ext>
              </a:extLst>
            </p:cNvPr>
            <p:cNvSpPr txBox="1"/>
            <p:nvPr/>
          </p:nvSpPr>
          <p:spPr>
            <a:xfrm>
              <a:off x="1506538" y="2077290"/>
              <a:ext cx="3579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 b="0" i="0" dirty="0" err="1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Inicio</a:t>
              </a:r>
              <a:r>
                <a:rPr lang="en-US" sz="2400" b="0" i="0" dirty="0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 do </a:t>
              </a:r>
              <a:r>
                <a:rPr lang="en-US" sz="2400" b="0" i="0" dirty="0" err="1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Projeto</a:t>
              </a:r>
              <a:endParaRPr lang="en-IN" sz="2400" b="0" i="0" dirty="0">
                <a:solidFill>
                  <a:srgbClr val="292929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FB7184C-322F-2A4B-FE7F-BA9805FEE612}"/>
                </a:ext>
              </a:extLst>
            </p:cNvPr>
            <p:cNvSpPr txBox="1"/>
            <p:nvPr/>
          </p:nvSpPr>
          <p:spPr>
            <a:xfrm>
              <a:off x="658814" y="2020140"/>
              <a:ext cx="9614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4400" dirty="0">
                  <a:solidFill>
                    <a:schemeClr val="bg1"/>
                  </a:solidFill>
                  <a:latin typeface="Inter SemiBold" panose="02000503000000020004" pitchFamily="2" charset="0"/>
                  <a:ea typeface="Inter SemiBold" panose="02000503000000020004" pitchFamily="2" charset="0"/>
                </a:rPr>
                <a:t>03</a:t>
              </a:r>
              <a:endParaRPr lang="en-IN" sz="4400" b="0" i="0" dirty="0">
                <a:solidFill>
                  <a:schemeClr val="bg1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773E8BD-23F8-3F31-3594-FA5B576AFFA5}"/>
              </a:ext>
            </a:extLst>
          </p:cNvPr>
          <p:cNvGrpSpPr/>
          <p:nvPr/>
        </p:nvGrpSpPr>
        <p:grpSpPr>
          <a:xfrm>
            <a:off x="5945188" y="2010615"/>
            <a:ext cx="4427538" cy="1263521"/>
            <a:chOff x="658813" y="2020140"/>
            <a:chExt cx="4427538" cy="12635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8F7F8B-8EE3-D6AB-2616-EB314DEE02C3}"/>
                </a:ext>
              </a:extLst>
            </p:cNvPr>
            <p:cNvSpPr txBox="1"/>
            <p:nvPr/>
          </p:nvSpPr>
          <p:spPr>
            <a:xfrm>
              <a:off x="1506539" y="2545061"/>
              <a:ext cx="3579812" cy="738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Aqui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vou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falar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sobre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como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foi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a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experiência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do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curo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para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mim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e o que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isto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agregou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na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minha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vida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profissional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.</a:t>
              </a:r>
              <a:endParaRPr lang="en-IN" sz="1200" dirty="0">
                <a:solidFill>
                  <a:srgbClr val="292929"/>
                </a:solidFill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4FD7DF2-A490-5037-FA90-247D3190F427}"/>
                </a:ext>
              </a:extLst>
            </p:cNvPr>
            <p:cNvSpPr txBox="1"/>
            <p:nvPr/>
          </p:nvSpPr>
          <p:spPr>
            <a:xfrm>
              <a:off x="1506538" y="2077290"/>
              <a:ext cx="2599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IN" sz="2400" b="0" i="0" dirty="0" err="1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Desempenho</a:t>
              </a:r>
              <a:endParaRPr lang="en-IN" sz="2400" b="0" i="0" dirty="0">
                <a:solidFill>
                  <a:srgbClr val="292929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C761EC-EE76-A8A1-3753-B3E8D6AEA7D9}"/>
                </a:ext>
              </a:extLst>
            </p:cNvPr>
            <p:cNvSpPr txBox="1"/>
            <p:nvPr/>
          </p:nvSpPr>
          <p:spPr>
            <a:xfrm>
              <a:off x="658813" y="2020140"/>
              <a:ext cx="93500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4400" dirty="0">
                  <a:solidFill>
                    <a:srgbClr val="007048"/>
                  </a:solidFill>
                  <a:latin typeface="Inter SemiBold" panose="02000503000000020004" pitchFamily="2" charset="0"/>
                  <a:ea typeface="Inter SemiBold" panose="02000503000000020004" pitchFamily="2" charset="0"/>
                </a:rPr>
                <a:t>02</a:t>
              </a:r>
              <a:endParaRPr lang="en-IN" sz="4400" b="0" i="0" dirty="0">
                <a:solidFill>
                  <a:srgbClr val="007048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074E2A-5CFB-5D16-A1B2-3F02752B0C45}"/>
              </a:ext>
            </a:extLst>
          </p:cNvPr>
          <p:cNvGrpSpPr/>
          <p:nvPr/>
        </p:nvGrpSpPr>
        <p:grpSpPr>
          <a:xfrm>
            <a:off x="5945188" y="3622735"/>
            <a:ext cx="4427538" cy="1041922"/>
            <a:chOff x="658813" y="2020140"/>
            <a:chExt cx="4427538" cy="104192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F5D601A-A0F3-3A87-F891-7B1D301E9DFE}"/>
                </a:ext>
              </a:extLst>
            </p:cNvPr>
            <p:cNvSpPr txBox="1"/>
            <p:nvPr/>
          </p:nvSpPr>
          <p:spPr>
            <a:xfrm>
              <a:off x="1506539" y="2545061"/>
              <a:ext cx="3579812" cy="517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IN" sz="1200" b="0" i="0" dirty="0" err="1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Citando</a:t>
              </a:r>
              <a:r>
                <a:rPr lang="en-IN" sz="1200" b="0" i="0" dirty="0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os</a:t>
              </a:r>
              <a:r>
                <a:rPr lang="en-IN" sz="1200" b="0" i="0" dirty="0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recursos</a:t>
              </a:r>
              <a:r>
                <a:rPr lang="en-IN" sz="1200" b="0" i="0" dirty="0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que </a:t>
              </a:r>
              <a:r>
                <a:rPr lang="en-IN" sz="1200" b="0" i="0" dirty="0" err="1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utilizei</a:t>
              </a:r>
              <a:r>
                <a:rPr lang="en-IN" sz="1200" b="0" i="0" dirty="0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para a </a:t>
              </a:r>
              <a:r>
                <a:rPr lang="en-IN" sz="1200" b="0" i="0" dirty="0" err="1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contrução</a:t>
              </a:r>
              <a:r>
                <a:rPr lang="en-IN" sz="1200" b="0" i="0" dirty="0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de </a:t>
              </a:r>
              <a:r>
                <a:rPr lang="en-IN" sz="1200" b="0" i="0" dirty="0" err="1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todo</a:t>
              </a:r>
              <a:r>
                <a:rPr lang="en-IN" sz="1200" b="0" i="0" dirty="0">
                  <a:solidFill>
                    <a:srgbClr val="000000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o site.</a:t>
              </a:r>
              <a:endParaRPr lang="en-IN" sz="1200" dirty="0"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8A76041-30C5-976B-EF8F-A8817E5CC587}"/>
                </a:ext>
              </a:extLst>
            </p:cNvPr>
            <p:cNvSpPr txBox="1"/>
            <p:nvPr/>
          </p:nvSpPr>
          <p:spPr>
            <a:xfrm>
              <a:off x="1506538" y="2077290"/>
              <a:ext cx="32116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 dirty="0" err="1">
                  <a:latin typeface="Inter SemiBold" panose="02000503000000020004" pitchFamily="2" charset="0"/>
                  <a:ea typeface="Inter SemiBold" panose="02000503000000020004" pitchFamily="2" charset="0"/>
                </a:rPr>
                <a:t>Recursos</a:t>
              </a:r>
              <a:r>
                <a:rPr lang="en-US" sz="2400" dirty="0">
                  <a:latin typeface="Inter SemiBold" panose="02000503000000020004" pitchFamily="2" charset="0"/>
                  <a:ea typeface="Inter SemiBold" panose="02000503000000020004" pitchFamily="2" charset="0"/>
                </a:rPr>
                <a:t> </a:t>
              </a:r>
              <a:r>
                <a:rPr lang="en-US" sz="2400" dirty="0" err="1">
                  <a:latin typeface="Inter SemiBold" panose="02000503000000020004" pitchFamily="2" charset="0"/>
                  <a:ea typeface="Inter SemiBold" panose="02000503000000020004" pitchFamily="2" charset="0"/>
                </a:rPr>
                <a:t>Utilizados</a:t>
              </a:r>
              <a:endParaRPr lang="en-IN" sz="2400" b="0" i="0" dirty="0"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B70B684-D12F-6086-D9B9-38C74E90FD2E}"/>
                </a:ext>
              </a:extLst>
            </p:cNvPr>
            <p:cNvSpPr txBox="1"/>
            <p:nvPr/>
          </p:nvSpPr>
          <p:spPr>
            <a:xfrm>
              <a:off x="658813" y="2020140"/>
              <a:ext cx="96145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4400" dirty="0">
                  <a:solidFill>
                    <a:srgbClr val="00754A"/>
                  </a:solidFill>
                  <a:latin typeface="Inter SemiBold" panose="02000503000000020004" pitchFamily="2" charset="0"/>
                  <a:ea typeface="Inter SemiBold" panose="02000503000000020004" pitchFamily="2" charset="0"/>
                </a:rPr>
                <a:t>04</a:t>
              </a:r>
              <a:endParaRPr lang="en-IN" sz="4400" b="0" i="0" dirty="0">
                <a:solidFill>
                  <a:srgbClr val="00754A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B52535D-B351-FE38-8061-90FFA18AEAFF}"/>
              </a:ext>
            </a:extLst>
          </p:cNvPr>
          <p:cNvSpPr txBox="1"/>
          <p:nvPr/>
        </p:nvSpPr>
        <p:spPr>
          <a:xfrm>
            <a:off x="696699" y="1061132"/>
            <a:ext cx="10799976" cy="517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Introduzindo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os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conteúdos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que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serão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abordados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durante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esta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apresentação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explicando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e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exemplificando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os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objetivos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e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metas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do meu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projeto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pessoal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e final do 2o modulo do 3000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Talentos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TI</a:t>
            </a:r>
          </a:p>
        </p:txBody>
      </p:sp>
      <p:grpSp>
        <p:nvGrpSpPr>
          <p:cNvPr id="34" name="Group 9">
            <a:extLst>
              <a:ext uri="{FF2B5EF4-FFF2-40B4-BE49-F238E27FC236}">
                <a16:creationId xmlns:a16="http://schemas.microsoft.com/office/drawing/2014/main" id="{588AA867-B41C-7C8D-820E-597FA1458EA2}"/>
              </a:ext>
            </a:extLst>
          </p:cNvPr>
          <p:cNvGrpSpPr/>
          <p:nvPr/>
        </p:nvGrpSpPr>
        <p:grpSpPr>
          <a:xfrm>
            <a:off x="592138" y="2010613"/>
            <a:ext cx="4564063" cy="1224146"/>
            <a:chOff x="658813" y="2020140"/>
            <a:chExt cx="4209383" cy="917257"/>
          </a:xfrm>
        </p:grpSpPr>
        <p:sp>
          <p:nvSpPr>
            <p:cNvPr id="35" name="TextBox 1">
              <a:extLst>
                <a:ext uri="{FF2B5EF4-FFF2-40B4-BE49-F238E27FC236}">
                  <a16:creationId xmlns:a16="http://schemas.microsoft.com/office/drawing/2014/main" id="{AF0C3CF5-1446-74DC-2E0F-869E125641CC}"/>
                </a:ext>
              </a:extLst>
            </p:cNvPr>
            <p:cNvSpPr txBox="1"/>
            <p:nvPr/>
          </p:nvSpPr>
          <p:spPr>
            <a:xfrm>
              <a:off x="1506539" y="2497013"/>
              <a:ext cx="3361657" cy="440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IN" sz="14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Aqui</a:t>
              </a:r>
              <a:r>
                <a:rPr lang="en-IN" sz="14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4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vou</a:t>
              </a:r>
              <a:r>
                <a:rPr lang="en-IN" sz="14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4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falar</a:t>
              </a:r>
              <a:r>
                <a:rPr lang="en-IN" sz="14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4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breviamente</a:t>
              </a:r>
              <a:r>
                <a:rPr lang="en-IN" sz="14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4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sobre</a:t>
              </a:r>
              <a:r>
                <a:rPr lang="en-IN" sz="14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4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mim</a:t>
              </a:r>
              <a:r>
                <a:rPr lang="en-IN" sz="14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e </a:t>
              </a:r>
              <a:r>
                <a:rPr lang="en-IN" sz="14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minha</a:t>
              </a:r>
              <a:r>
                <a:rPr lang="en-IN" sz="14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4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ligação</a:t>
              </a:r>
              <a:r>
                <a:rPr lang="en-IN" sz="14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com a </a:t>
              </a:r>
              <a:r>
                <a:rPr lang="en-IN" sz="14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técnologia</a:t>
              </a:r>
              <a:endParaRPr lang="en-IN" sz="1400" dirty="0">
                <a:solidFill>
                  <a:srgbClr val="292929"/>
                </a:solidFill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  <p:sp>
          <p:nvSpPr>
            <p:cNvPr id="36" name="TextBox 4">
              <a:extLst>
                <a:ext uri="{FF2B5EF4-FFF2-40B4-BE49-F238E27FC236}">
                  <a16:creationId xmlns:a16="http://schemas.microsoft.com/office/drawing/2014/main" id="{B86EAD9E-F48C-0584-4968-BD55663442D1}"/>
                </a:ext>
              </a:extLst>
            </p:cNvPr>
            <p:cNvSpPr txBox="1"/>
            <p:nvPr/>
          </p:nvSpPr>
          <p:spPr>
            <a:xfrm>
              <a:off x="1495179" y="2134607"/>
              <a:ext cx="2459784" cy="345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IN" sz="2400" b="0" i="0" dirty="0" err="1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Apresentação</a:t>
              </a:r>
              <a:endParaRPr lang="en-IN" sz="2400" b="0" i="0" dirty="0">
                <a:solidFill>
                  <a:srgbClr val="292929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B3837CBF-B434-28EE-FA88-B06F06BA9691}"/>
                </a:ext>
              </a:extLst>
            </p:cNvPr>
            <p:cNvSpPr txBox="1"/>
            <p:nvPr/>
          </p:nvSpPr>
          <p:spPr>
            <a:xfrm>
              <a:off x="658813" y="2020140"/>
              <a:ext cx="847725" cy="576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4400" dirty="0">
                  <a:solidFill>
                    <a:srgbClr val="007048"/>
                  </a:solidFill>
                  <a:latin typeface="Inter SemiBold" panose="02000503000000020004" pitchFamily="2" charset="0"/>
                  <a:ea typeface="Inter SemiBold" panose="02000503000000020004" pitchFamily="2" charset="0"/>
                </a:rPr>
                <a:t>01</a:t>
              </a:r>
              <a:endParaRPr lang="en-IN" sz="4400" b="0" i="0" dirty="0">
                <a:solidFill>
                  <a:srgbClr val="007048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</p:grpSp>
      <p:grpSp>
        <p:nvGrpSpPr>
          <p:cNvPr id="2" name="Group 14">
            <a:extLst>
              <a:ext uri="{FF2B5EF4-FFF2-40B4-BE49-F238E27FC236}">
                <a16:creationId xmlns:a16="http://schemas.microsoft.com/office/drawing/2014/main" id="{2E1095AF-CEAE-8251-8981-65F641A9297B}"/>
              </a:ext>
            </a:extLst>
          </p:cNvPr>
          <p:cNvGrpSpPr/>
          <p:nvPr/>
        </p:nvGrpSpPr>
        <p:grpSpPr>
          <a:xfrm>
            <a:off x="592139" y="5234855"/>
            <a:ext cx="4934602" cy="1041922"/>
            <a:chOff x="658814" y="2020140"/>
            <a:chExt cx="4934602" cy="1041922"/>
          </a:xfrm>
        </p:grpSpPr>
        <p:sp>
          <p:nvSpPr>
            <p:cNvPr id="5" name="TextBox 15">
              <a:extLst>
                <a:ext uri="{FF2B5EF4-FFF2-40B4-BE49-F238E27FC236}">
                  <a16:creationId xmlns:a16="http://schemas.microsoft.com/office/drawing/2014/main" id="{CCD19134-C791-138B-8CEB-C79EB370855A}"/>
                </a:ext>
              </a:extLst>
            </p:cNvPr>
            <p:cNvSpPr txBox="1"/>
            <p:nvPr/>
          </p:nvSpPr>
          <p:spPr>
            <a:xfrm>
              <a:off x="1506539" y="2545061"/>
              <a:ext cx="3579812" cy="517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IN" sz="1200" dirty="0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Vou </a:t>
              </a:r>
              <a:r>
                <a:rPr lang="en-IN" sz="1200" dirty="0" err="1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exemplificar</a:t>
              </a:r>
              <a:r>
                <a:rPr lang="en-IN" sz="1200" dirty="0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dirty="0" err="1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minhas</a:t>
              </a:r>
              <a:r>
                <a:rPr lang="en-IN" sz="1200" dirty="0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dirty="0" err="1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ideias</a:t>
              </a:r>
              <a:r>
                <a:rPr lang="en-IN" sz="1200" dirty="0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que </a:t>
              </a:r>
              <a:r>
                <a:rPr lang="en-IN" sz="1200" dirty="0" err="1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desejo</a:t>
              </a:r>
              <a:r>
                <a:rPr lang="en-IN" sz="1200" dirty="0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dirty="0" err="1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adicionar</a:t>
              </a:r>
              <a:r>
                <a:rPr lang="en-IN" sz="1200" dirty="0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dirty="0" err="1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futuramente</a:t>
              </a:r>
              <a:r>
                <a:rPr lang="en-IN" sz="1200" dirty="0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dirty="0" err="1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ao</a:t>
              </a:r>
              <a:r>
                <a:rPr lang="en-IN" sz="1200" dirty="0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site final.</a:t>
              </a:r>
            </a:p>
          </p:txBody>
        </p:sp>
        <p:sp>
          <p:nvSpPr>
            <p:cNvPr id="6" name="TextBox 16">
              <a:extLst>
                <a:ext uri="{FF2B5EF4-FFF2-40B4-BE49-F238E27FC236}">
                  <a16:creationId xmlns:a16="http://schemas.microsoft.com/office/drawing/2014/main" id="{61F163CE-B124-0769-5B34-14B77098AC8F}"/>
                </a:ext>
              </a:extLst>
            </p:cNvPr>
            <p:cNvSpPr txBox="1"/>
            <p:nvPr/>
          </p:nvSpPr>
          <p:spPr>
            <a:xfrm>
              <a:off x="1506538" y="2077290"/>
              <a:ext cx="40868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 b="0" i="0" dirty="0" err="1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Ideias</a:t>
              </a:r>
              <a:r>
                <a:rPr lang="en-US" sz="2400" b="0" i="0" dirty="0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 </a:t>
              </a:r>
              <a:r>
                <a:rPr lang="en-US" sz="2400" b="0" i="0" dirty="0" err="1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Futuras</a:t>
              </a:r>
              <a:endParaRPr lang="en-IN" sz="2400" b="0" i="0" dirty="0">
                <a:solidFill>
                  <a:srgbClr val="292929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  <p:sp>
          <p:nvSpPr>
            <p:cNvPr id="7" name="TextBox 17">
              <a:extLst>
                <a:ext uri="{FF2B5EF4-FFF2-40B4-BE49-F238E27FC236}">
                  <a16:creationId xmlns:a16="http://schemas.microsoft.com/office/drawing/2014/main" id="{1EC11476-E550-2299-E170-B69E52BB73FC}"/>
                </a:ext>
              </a:extLst>
            </p:cNvPr>
            <p:cNvSpPr txBox="1"/>
            <p:nvPr/>
          </p:nvSpPr>
          <p:spPr>
            <a:xfrm>
              <a:off x="658814" y="2020140"/>
              <a:ext cx="9614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4400" dirty="0">
                  <a:solidFill>
                    <a:srgbClr val="007048"/>
                  </a:solidFill>
                  <a:latin typeface="Inter SemiBold" panose="02000503000000020004" pitchFamily="2" charset="0"/>
                  <a:ea typeface="Inter SemiBold" panose="02000503000000020004" pitchFamily="2" charset="0"/>
                </a:rPr>
                <a:t>05</a:t>
              </a:r>
              <a:endParaRPr lang="en-IN" sz="4400" b="0" i="0" dirty="0">
                <a:solidFill>
                  <a:srgbClr val="007048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</p:grpSp>
      <p:grpSp>
        <p:nvGrpSpPr>
          <p:cNvPr id="8" name="Group 26">
            <a:extLst>
              <a:ext uri="{FF2B5EF4-FFF2-40B4-BE49-F238E27FC236}">
                <a16:creationId xmlns:a16="http://schemas.microsoft.com/office/drawing/2014/main" id="{35C2B135-98FD-C94E-1E00-12C05C4D7E7D}"/>
              </a:ext>
            </a:extLst>
          </p:cNvPr>
          <p:cNvGrpSpPr/>
          <p:nvPr/>
        </p:nvGrpSpPr>
        <p:grpSpPr>
          <a:xfrm>
            <a:off x="5945189" y="5234855"/>
            <a:ext cx="4427536" cy="1255744"/>
            <a:chOff x="658814" y="2020140"/>
            <a:chExt cx="4427536" cy="1255744"/>
          </a:xfrm>
        </p:grpSpPr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04663FD7-03E0-151B-3463-4F449C6321ED}"/>
                </a:ext>
              </a:extLst>
            </p:cNvPr>
            <p:cNvSpPr txBox="1"/>
            <p:nvPr/>
          </p:nvSpPr>
          <p:spPr>
            <a:xfrm>
              <a:off x="1506538" y="2537284"/>
              <a:ext cx="3579812" cy="738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Aqui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vou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mostrar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o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projeto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em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seu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estado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atual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para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vocês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terem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um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pouco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da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experiência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de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usu</a:t>
              </a:r>
              <a:r>
                <a:rPr lang="en-IN" sz="1200" dirty="0" err="1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ário</a:t>
              </a:r>
              <a:r>
                <a:rPr lang="en-IN" sz="1200" dirty="0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dirty="0" err="1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pensada</a:t>
              </a:r>
              <a:r>
                <a:rPr lang="en-IN" sz="1200" dirty="0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para </a:t>
              </a:r>
              <a:r>
                <a:rPr lang="en-IN" sz="1200" dirty="0" err="1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ele</a:t>
              </a:r>
              <a:endParaRPr lang="en-IN" sz="1200" dirty="0">
                <a:solidFill>
                  <a:srgbClr val="292929"/>
                </a:solidFill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  <p:sp>
          <p:nvSpPr>
            <p:cNvPr id="10" name="TextBox 28">
              <a:extLst>
                <a:ext uri="{FF2B5EF4-FFF2-40B4-BE49-F238E27FC236}">
                  <a16:creationId xmlns:a16="http://schemas.microsoft.com/office/drawing/2014/main" id="{B34DE54F-A664-17CA-69BF-613C075DB9D7}"/>
                </a:ext>
              </a:extLst>
            </p:cNvPr>
            <p:cNvSpPr txBox="1"/>
            <p:nvPr/>
          </p:nvSpPr>
          <p:spPr>
            <a:xfrm>
              <a:off x="1506538" y="2077290"/>
              <a:ext cx="3579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IN" sz="2400" b="0" i="0" dirty="0" err="1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Projeto</a:t>
              </a:r>
              <a:r>
                <a:rPr lang="en-IN" sz="2400" b="0" i="0" dirty="0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 </a:t>
              </a:r>
              <a:r>
                <a:rPr lang="en-IN" sz="2400" b="0" i="0" dirty="0" err="1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até</a:t>
              </a:r>
              <a:r>
                <a:rPr lang="en-IN" sz="2400" b="0" i="0" dirty="0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 o </a:t>
              </a:r>
              <a:r>
                <a:rPr lang="en-IN" sz="2400" b="0" i="0" dirty="0" err="1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momento</a:t>
              </a:r>
              <a:endParaRPr lang="en-IN" sz="2400" b="0" i="0" dirty="0">
                <a:solidFill>
                  <a:srgbClr val="292929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  <p:sp>
          <p:nvSpPr>
            <p:cNvPr id="33" name="TextBox 29">
              <a:extLst>
                <a:ext uri="{FF2B5EF4-FFF2-40B4-BE49-F238E27FC236}">
                  <a16:creationId xmlns:a16="http://schemas.microsoft.com/office/drawing/2014/main" id="{01C7F354-8A58-0CED-6EEF-E23D2AF65C6E}"/>
                </a:ext>
              </a:extLst>
            </p:cNvPr>
            <p:cNvSpPr txBox="1"/>
            <p:nvPr/>
          </p:nvSpPr>
          <p:spPr>
            <a:xfrm>
              <a:off x="658814" y="2020140"/>
              <a:ext cx="9614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4400" dirty="0">
                  <a:solidFill>
                    <a:srgbClr val="007048"/>
                  </a:solidFill>
                  <a:latin typeface="Inter SemiBold" panose="02000503000000020004" pitchFamily="2" charset="0"/>
                  <a:ea typeface="Inter SemiBold" panose="02000503000000020004" pitchFamily="2" charset="0"/>
                </a:rPr>
                <a:t>06</a:t>
              </a:r>
              <a:endParaRPr lang="en-IN" sz="4400" b="0" i="0" dirty="0">
                <a:solidFill>
                  <a:srgbClr val="007048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</p:grpSp>
      <p:sp>
        <p:nvSpPr>
          <p:cNvPr id="38" name="TextBox 30">
            <a:extLst>
              <a:ext uri="{FF2B5EF4-FFF2-40B4-BE49-F238E27FC236}">
                <a16:creationId xmlns:a16="http://schemas.microsoft.com/office/drawing/2014/main" id="{7C92AA82-9F15-FB47-A191-FF10C1920BC5}"/>
              </a:ext>
            </a:extLst>
          </p:cNvPr>
          <p:cNvSpPr txBox="1"/>
          <p:nvPr/>
        </p:nvSpPr>
        <p:spPr>
          <a:xfrm>
            <a:off x="696699" y="541379"/>
            <a:ext cx="346932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b="0" i="0" dirty="0" err="1">
                <a:solidFill>
                  <a:srgbClr val="000000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Tópicos</a:t>
            </a:r>
            <a:endParaRPr lang="en-IN" sz="2600" b="0" i="0" dirty="0">
              <a:solidFill>
                <a:srgbClr val="000000"/>
              </a:solidFill>
              <a:effectLst/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2276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o 3D 2" descr="Planta de Escritório">
                <a:extLst>
                  <a:ext uri="{FF2B5EF4-FFF2-40B4-BE49-F238E27FC236}">
                    <a16:creationId xmlns:a16="http://schemas.microsoft.com/office/drawing/2014/main" id="{C9509770-EEFA-327A-EB6A-A4746508EA3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80358055"/>
                  </p:ext>
                </p:extLst>
              </p:nvPr>
            </p:nvGraphicFramePr>
            <p:xfrm>
              <a:off x="3950529" y="2037516"/>
              <a:ext cx="3312645" cy="327456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312645" cy="3274569"/>
                    </a:xfrm>
                    <a:prstGeom prst="rect">
                      <a:avLst/>
                    </a:prstGeom>
                  </am3d:spPr>
                  <am3d:camera>
                    <am3d:pos x="0" y="0" z="716530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91457" d="1000000"/>
                    <am3d:preTrans dx="-996304" dy="-18012638" dz="-3026785"/>
                    <am3d:scale>
                      <am3d:sx n="1000000" d="1000000"/>
                      <am3d:sy n="1000000" d="1000000"/>
                      <am3d:sz n="1000000" d="1000000"/>
                    </am3d:scale>
                    <am3d:rot ax="7646082" ay="915102" az="966214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068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 descr="Planta de Escritório">
                <a:extLst>
                  <a:ext uri="{FF2B5EF4-FFF2-40B4-BE49-F238E27FC236}">
                    <a16:creationId xmlns:a16="http://schemas.microsoft.com/office/drawing/2014/main" id="{C9509770-EEFA-327A-EB6A-A4746508EA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50529" y="2037516"/>
                <a:ext cx="3312645" cy="327456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6FC6E79-76D0-FFDA-1969-B62A7E8397CD}"/>
              </a:ext>
            </a:extLst>
          </p:cNvPr>
          <p:cNvSpPr/>
          <p:nvPr/>
        </p:nvSpPr>
        <p:spPr>
          <a:xfrm>
            <a:off x="5899019" y="3530629"/>
            <a:ext cx="4800600" cy="1465506"/>
          </a:xfrm>
          <a:prstGeom prst="roundRect">
            <a:avLst/>
          </a:prstGeom>
          <a:solidFill>
            <a:srgbClr val="00C07B"/>
          </a:solidFill>
          <a:ln>
            <a:solidFill>
              <a:srgbClr val="00C07B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68F606-6CEB-5FC3-9CB1-C660ACAD0FCB}"/>
              </a:ext>
            </a:extLst>
          </p:cNvPr>
          <p:cNvGrpSpPr/>
          <p:nvPr/>
        </p:nvGrpSpPr>
        <p:grpSpPr>
          <a:xfrm>
            <a:off x="592139" y="3622735"/>
            <a:ext cx="4427537" cy="1041922"/>
            <a:chOff x="658814" y="2020140"/>
            <a:chExt cx="4427537" cy="104192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4BB87B0-0894-2897-0DAD-E0381D624260}"/>
                </a:ext>
              </a:extLst>
            </p:cNvPr>
            <p:cNvSpPr txBox="1"/>
            <p:nvPr/>
          </p:nvSpPr>
          <p:spPr>
            <a:xfrm>
              <a:off x="1506539" y="2545061"/>
              <a:ext cx="3579812" cy="517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Aqui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vou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explicar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como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surgiu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a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ideia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do site e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como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eu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me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inspirei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para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começar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a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fale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-lo.</a:t>
              </a:r>
              <a:endParaRPr lang="en-IN" sz="1200" dirty="0">
                <a:solidFill>
                  <a:srgbClr val="292929"/>
                </a:solidFill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F277DC-8C56-DC2F-8A1A-F7DA11351716}"/>
                </a:ext>
              </a:extLst>
            </p:cNvPr>
            <p:cNvSpPr txBox="1"/>
            <p:nvPr/>
          </p:nvSpPr>
          <p:spPr>
            <a:xfrm>
              <a:off x="1506538" y="2077290"/>
              <a:ext cx="3579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 b="0" i="0" dirty="0" err="1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Inicio</a:t>
              </a:r>
              <a:r>
                <a:rPr lang="en-US" sz="2400" b="0" i="0" dirty="0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 do </a:t>
              </a:r>
              <a:r>
                <a:rPr lang="en-US" sz="2400" b="0" i="0" dirty="0" err="1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Projeto</a:t>
              </a:r>
              <a:endParaRPr lang="en-IN" sz="2400" b="0" i="0" dirty="0">
                <a:solidFill>
                  <a:srgbClr val="292929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FB7184C-322F-2A4B-FE7F-BA9805FEE612}"/>
                </a:ext>
              </a:extLst>
            </p:cNvPr>
            <p:cNvSpPr txBox="1"/>
            <p:nvPr/>
          </p:nvSpPr>
          <p:spPr>
            <a:xfrm>
              <a:off x="658814" y="2020140"/>
              <a:ext cx="9614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4400" dirty="0">
                  <a:solidFill>
                    <a:srgbClr val="007048"/>
                  </a:solidFill>
                  <a:latin typeface="Inter SemiBold" panose="02000503000000020004" pitchFamily="2" charset="0"/>
                  <a:ea typeface="Inter SemiBold" panose="02000503000000020004" pitchFamily="2" charset="0"/>
                </a:rPr>
                <a:t>03</a:t>
              </a:r>
              <a:endParaRPr lang="en-IN" sz="4400" b="0" i="0" dirty="0">
                <a:solidFill>
                  <a:srgbClr val="007048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773E8BD-23F8-3F31-3594-FA5B576AFFA5}"/>
              </a:ext>
            </a:extLst>
          </p:cNvPr>
          <p:cNvGrpSpPr/>
          <p:nvPr/>
        </p:nvGrpSpPr>
        <p:grpSpPr>
          <a:xfrm>
            <a:off x="5945188" y="2010615"/>
            <a:ext cx="4427538" cy="1263521"/>
            <a:chOff x="658813" y="2020140"/>
            <a:chExt cx="4427538" cy="12635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8F7F8B-8EE3-D6AB-2616-EB314DEE02C3}"/>
                </a:ext>
              </a:extLst>
            </p:cNvPr>
            <p:cNvSpPr txBox="1"/>
            <p:nvPr/>
          </p:nvSpPr>
          <p:spPr>
            <a:xfrm>
              <a:off x="1506539" y="2545061"/>
              <a:ext cx="3579812" cy="738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Aqui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vou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falar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sobre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como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foi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a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experiência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do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curo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para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mim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e o que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isto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agregou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na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minha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vida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profissional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.</a:t>
              </a:r>
              <a:endParaRPr lang="en-IN" sz="1200" dirty="0">
                <a:solidFill>
                  <a:srgbClr val="292929"/>
                </a:solidFill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4FD7DF2-A490-5037-FA90-247D3190F427}"/>
                </a:ext>
              </a:extLst>
            </p:cNvPr>
            <p:cNvSpPr txBox="1"/>
            <p:nvPr/>
          </p:nvSpPr>
          <p:spPr>
            <a:xfrm>
              <a:off x="1506538" y="2077290"/>
              <a:ext cx="2599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IN" sz="2400" b="0" i="0" dirty="0" err="1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Desempenho</a:t>
              </a:r>
              <a:endParaRPr lang="en-IN" sz="2400" b="0" i="0" dirty="0">
                <a:solidFill>
                  <a:srgbClr val="292929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C761EC-EE76-A8A1-3753-B3E8D6AEA7D9}"/>
                </a:ext>
              </a:extLst>
            </p:cNvPr>
            <p:cNvSpPr txBox="1"/>
            <p:nvPr/>
          </p:nvSpPr>
          <p:spPr>
            <a:xfrm>
              <a:off x="658813" y="2020140"/>
              <a:ext cx="93500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4400" dirty="0">
                  <a:solidFill>
                    <a:srgbClr val="007048"/>
                  </a:solidFill>
                  <a:latin typeface="Inter SemiBold" panose="02000503000000020004" pitchFamily="2" charset="0"/>
                  <a:ea typeface="Inter SemiBold" panose="02000503000000020004" pitchFamily="2" charset="0"/>
                </a:rPr>
                <a:t>02</a:t>
              </a:r>
              <a:endParaRPr lang="en-IN" sz="4400" b="0" i="0" dirty="0">
                <a:solidFill>
                  <a:srgbClr val="007048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074E2A-5CFB-5D16-A1B2-3F02752B0C45}"/>
              </a:ext>
            </a:extLst>
          </p:cNvPr>
          <p:cNvGrpSpPr/>
          <p:nvPr/>
        </p:nvGrpSpPr>
        <p:grpSpPr>
          <a:xfrm>
            <a:off x="5945188" y="3622735"/>
            <a:ext cx="4427538" cy="1041922"/>
            <a:chOff x="658813" y="2020140"/>
            <a:chExt cx="4427538" cy="104192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F5D601A-A0F3-3A87-F891-7B1D301E9DFE}"/>
                </a:ext>
              </a:extLst>
            </p:cNvPr>
            <p:cNvSpPr txBox="1"/>
            <p:nvPr/>
          </p:nvSpPr>
          <p:spPr>
            <a:xfrm>
              <a:off x="1506539" y="2545061"/>
              <a:ext cx="3579812" cy="517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IN" sz="1200" b="0" i="0" dirty="0" err="1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Citando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os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recursos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que </a:t>
              </a:r>
              <a:r>
                <a:rPr lang="en-IN" sz="1200" b="0" i="0" dirty="0" err="1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utilizei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para a </a:t>
              </a:r>
              <a:r>
                <a:rPr lang="en-IN" sz="1200" b="0" i="0" dirty="0" err="1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contrução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de </a:t>
              </a:r>
              <a:r>
                <a:rPr lang="en-IN" sz="1200" b="0" i="0" dirty="0" err="1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todo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o site.</a:t>
              </a:r>
              <a:endParaRPr lang="en-IN" sz="12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8A76041-30C5-976B-EF8F-A8817E5CC587}"/>
                </a:ext>
              </a:extLst>
            </p:cNvPr>
            <p:cNvSpPr txBox="1"/>
            <p:nvPr/>
          </p:nvSpPr>
          <p:spPr>
            <a:xfrm>
              <a:off x="1506538" y="2077290"/>
              <a:ext cx="32116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 dirty="0" err="1">
                  <a:solidFill>
                    <a:srgbClr val="292929"/>
                  </a:solidFill>
                  <a:latin typeface="Inter SemiBold" panose="02000503000000020004" pitchFamily="2" charset="0"/>
                  <a:ea typeface="Inter SemiBold" panose="02000503000000020004" pitchFamily="2" charset="0"/>
                </a:rPr>
                <a:t>Recursos</a:t>
              </a:r>
              <a:r>
                <a:rPr lang="en-US" sz="2400" dirty="0">
                  <a:solidFill>
                    <a:srgbClr val="292929"/>
                  </a:solidFill>
                  <a:latin typeface="Inter SemiBold" panose="02000503000000020004" pitchFamily="2" charset="0"/>
                  <a:ea typeface="Inter SemiBold" panose="02000503000000020004" pitchFamily="2" charset="0"/>
                </a:rPr>
                <a:t> </a:t>
              </a:r>
              <a:r>
                <a:rPr lang="en-US" sz="2400" dirty="0" err="1">
                  <a:solidFill>
                    <a:srgbClr val="292929"/>
                  </a:solidFill>
                  <a:latin typeface="Inter SemiBold" panose="02000503000000020004" pitchFamily="2" charset="0"/>
                  <a:ea typeface="Inter SemiBold" panose="02000503000000020004" pitchFamily="2" charset="0"/>
                </a:rPr>
                <a:t>Utilizados</a:t>
              </a:r>
              <a:endParaRPr lang="en-IN" sz="2400" b="0" i="0" dirty="0">
                <a:solidFill>
                  <a:srgbClr val="292929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B70B684-D12F-6086-D9B9-38C74E90FD2E}"/>
                </a:ext>
              </a:extLst>
            </p:cNvPr>
            <p:cNvSpPr txBox="1"/>
            <p:nvPr/>
          </p:nvSpPr>
          <p:spPr>
            <a:xfrm>
              <a:off x="658813" y="2020140"/>
              <a:ext cx="96145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4400" dirty="0">
                  <a:solidFill>
                    <a:schemeClr val="bg1"/>
                  </a:solidFill>
                  <a:latin typeface="Inter SemiBold" panose="02000503000000020004" pitchFamily="2" charset="0"/>
                  <a:ea typeface="Inter SemiBold" panose="02000503000000020004" pitchFamily="2" charset="0"/>
                </a:rPr>
                <a:t>04</a:t>
              </a:r>
              <a:endParaRPr lang="en-IN" sz="4400" b="0" i="0" dirty="0">
                <a:solidFill>
                  <a:schemeClr val="bg1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B52535D-B351-FE38-8061-90FFA18AEAFF}"/>
              </a:ext>
            </a:extLst>
          </p:cNvPr>
          <p:cNvSpPr txBox="1"/>
          <p:nvPr/>
        </p:nvSpPr>
        <p:spPr>
          <a:xfrm>
            <a:off x="696699" y="1061132"/>
            <a:ext cx="10799976" cy="517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Introduzindo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os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conteúdos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que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serão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abordados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durante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esta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apresentação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explicando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e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exemplificando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os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objetivos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e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metas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do meu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projeto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pessoal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e final do 2o modulo do 3000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Talentos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TI</a:t>
            </a:r>
          </a:p>
        </p:txBody>
      </p:sp>
      <p:grpSp>
        <p:nvGrpSpPr>
          <p:cNvPr id="34" name="Group 9">
            <a:extLst>
              <a:ext uri="{FF2B5EF4-FFF2-40B4-BE49-F238E27FC236}">
                <a16:creationId xmlns:a16="http://schemas.microsoft.com/office/drawing/2014/main" id="{588AA867-B41C-7C8D-820E-597FA1458EA2}"/>
              </a:ext>
            </a:extLst>
          </p:cNvPr>
          <p:cNvGrpSpPr/>
          <p:nvPr/>
        </p:nvGrpSpPr>
        <p:grpSpPr>
          <a:xfrm>
            <a:off x="592138" y="2010613"/>
            <a:ext cx="4564063" cy="1224146"/>
            <a:chOff x="658813" y="2020140"/>
            <a:chExt cx="4209383" cy="917257"/>
          </a:xfrm>
        </p:grpSpPr>
        <p:sp>
          <p:nvSpPr>
            <p:cNvPr id="35" name="TextBox 1">
              <a:extLst>
                <a:ext uri="{FF2B5EF4-FFF2-40B4-BE49-F238E27FC236}">
                  <a16:creationId xmlns:a16="http://schemas.microsoft.com/office/drawing/2014/main" id="{AF0C3CF5-1446-74DC-2E0F-869E125641CC}"/>
                </a:ext>
              </a:extLst>
            </p:cNvPr>
            <p:cNvSpPr txBox="1"/>
            <p:nvPr/>
          </p:nvSpPr>
          <p:spPr>
            <a:xfrm>
              <a:off x="1506539" y="2497013"/>
              <a:ext cx="3361657" cy="440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IN" sz="14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Aqui</a:t>
              </a:r>
              <a:r>
                <a:rPr lang="en-IN" sz="14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4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vou</a:t>
              </a:r>
              <a:r>
                <a:rPr lang="en-IN" sz="14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4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falar</a:t>
              </a:r>
              <a:r>
                <a:rPr lang="en-IN" sz="14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4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breviamente</a:t>
              </a:r>
              <a:r>
                <a:rPr lang="en-IN" sz="14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4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sobre</a:t>
              </a:r>
              <a:r>
                <a:rPr lang="en-IN" sz="14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4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mim</a:t>
              </a:r>
              <a:r>
                <a:rPr lang="en-IN" sz="14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e </a:t>
              </a:r>
              <a:r>
                <a:rPr lang="en-IN" sz="14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minha</a:t>
              </a:r>
              <a:r>
                <a:rPr lang="en-IN" sz="14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4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ligação</a:t>
              </a:r>
              <a:r>
                <a:rPr lang="en-IN" sz="14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com a </a:t>
              </a:r>
              <a:r>
                <a:rPr lang="en-IN" sz="14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técnologia</a:t>
              </a:r>
              <a:endParaRPr lang="en-IN" sz="1400" dirty="0">
                <a:solidFill>
                  <a:srgbClr val="292929"/>
                </a:solidFill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  <p:sp>
          <p:nvSpPr>
            <p:cNvPr id="36" name="TextBox 4">
              <a:extLst>
                <a:ext uri="{FF2B5EF4-FFF2-40B4-BE49-F238E27FC236}">
                  <a16:creationId xmlns:a16="http://schemas.microsoft.com/office/drawing/2014/main" id="{B86EAD9E-F48C-0584-4968-BD55663442D1}"/>
                </a:ext>
              </a:extLst>
            </p:cNvPr>
            <p:cNvSpPr txBox="1"/>
            <p:nvPr/>
          </p:nvSpPr>
          <p:spPr>
            <a:xfrm>
              <a:off x="1495179" y="2134607"/>
              <a:ext cx="2459784" cy="345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IN" sz="2400" b="0" i="0" dirty="0" err="1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Apresentação</a:t>
              </a:r>
              <a:endParaRPr lang="en-IN" sz="2400" b="0" i="0" dirty="0">
                <a:solidFill>
                  <a:srgbClr val="292929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B3837CBF-B434-28EE-FA88-B06F06BA9691}"/>
                </a:ext>
              </a:extLst>
            </p:cNvPr>
            <p:cNvSpPr txBox="1"/>
            <p:nvPr/>
          </p:nvSpPr>
          <p:spPr>
            <a:xfrm>
              <a:off x="658813" y="2020140"/>
              <a:ext cx="847725" cy="576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4400" dirty="0">
                  <a:solidFill>
                    <a:srgbClr val="007048"/>
                  </a:solidFill>
                  <a:latin typeface="Inter SemiBold" panose="02000503000000020004" pitchFamily="2" charset="0"/>
                  <a:ea typeface="Inter SemiBold" panose="02000503000000020004" pitchFamily="2" charset="0"/>
                </a:rPr>
                <a:t>01</a:t>
              </a:r>
              <a:endParaRPr lang="en-IN" sz="4400" b="0" i="0" dirty="0">
                <a:solidFill>
                  <a:srgbClr val="007048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</p:grpSp>
      <p:grpSp>
        <p:nvGrpSpPr>
          <p:cNvPr id="2" name="Group 14">
            <a:extLst>
              <a:ext uri="{FF2B5EF4-FFF2-40B4-BE49-F238E27FC236}">
                <a16:creationId xmlns:a16="http://schemas.microsoft.com/office/drawing/2014/main" id="{BDF8CF19-F589-BA60-A2B0-E91A54B60B5B}"/>
              </a:ext>
            </a:extLst>
          </p:cNvPr>
          <p:cNvGrpSpPr/>
          <p:nvPr/>
        </p:nvGrpSpPr>
        <p:grpSpPr>
          <a:xfrm>
            <a:off x="592139" y="5234855"/>
            <a:ext cx="4934602" cy="1041922"/>
            <a:chOff x="658814" y="2020140"/>
            <a:chExt cx="4934602" cy="1041922"/>
          </a:xfrm>
        </p:grpSpPr>
        <p:sp>
          <p:nvSpPr>
            <p:cNvPr id="5" name="TextBox 15">
              <a:extLst>
                <a:ext uri="{FF2B5EF4-FFF2-40B4-BE49-F238E27FC236}">
                  <a16:creationId xmlns:a16="http://schemas.microsoft.com/office/drawing/2014/main" id="{4D6A1FE5-39C9-0C8F-B379-289AD7675FB0}"/>
                </a:ext>
              </a:extLst>
            </p:cNvPr>
            <p:cNvSpPr txBox="1"/>
            <p:nvPr/>
          </p:nvSpPr>
          <p:spPr>
            <a:xfrm>
              <a:off x="1506539" y="2545061"/>
              <a:ext cx="3579812" cy="517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IN" sz="1200" dirty="0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Vou </a:t>
              </a:r>
              <a:r>
                <a:rPr lang="en-IN" sz="1200" dirty="0" err="1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exemplificar</a:t>
              </a:r>
              <a:r>
                <a:rPr lang="en-IN" sz="1200" dirty="0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dirty="0" err="1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minhas</a:t>
              </a:r>
              <a:r>
                <a:rPr lang="en-IN" sz="1200" dirty="0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dirty="0" err="1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ideias</a:t>
              </a:r>
              <a:r>
                <a:rPr lang="en-IN" sz="1200" dirty="0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que </a:t>
              </a:r>
              <a:r>
                <a:rPr lang="en-IN" sz="1200" dirty="0" err="1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desejo</a:t>
              </a:r>
              <a:r>
                <a:rPr lang="en-IN" sz="1200" dirty="0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dirty="0" err="1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adicionar</a:t>
              </a:r>
              <a:r>
                <a:rPr lang="en-IN" sz="1200" dirty="0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dirty="0" err="1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futuramente</a:t>
              </a:r>
              <a:r>
                <a:rPr lang="en-IN" sz="1200" dirty="0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dirty="0" err="1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ao</a:t>
              </a:r>
              <a:r>
                <a:rPr lang="en-IN" sz="1200" dirty="0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site final.</a:t>
              </a:r>
            </a:p>
          </p:txBody>
        </p:sp>
        <p:sp>
          <p:nvSpPr>
            <p:cNvPr id="6" name="TextBox 16">
              <a:extLst>
                <a:ext uri="{FF2B5EF4-FFF2-40B4-BE49-F238E27FC236}">
                  <a16:creationId xmlns:a16="http://schemas.microsoft.com/office/drawing/2014/main" id="{27E82E89-A438-E775-680B-6EFAAACE8E90}"/>
                </a:ext>
              </a:extLst>
            </p:cNvPr>
            <p:cNvSpPr txBox="1"/>
            <p:nvPr/>
          </p:nvSpPr>
          <p:spPr>
            <a:xfrm>
              <a:off x="1506538" y="2077290"/>
              <a:ext cx="40868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 b="0" i="0" dirty="0" err="1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Ideias</a:t>
              </a:r>
              <a:r>
                <a:rPr lang="en-US" sz="2400" b="0" i="0" dirty="0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 </a:t>
              </a:r>
              <a:r>
                <a:rPr lang="en-US" sz="2400" b="0" i="0" dirty="0" err="1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Futuras</a:t>
              </a:r>
              <a:endParaRPr lang="en-IN" sz="2400" b="0" i="0" dirty="0">
                <a:solidFill>
                  <a:srgbClr val="292929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  <p:sp>
          <p:nvSpPr>
            <p:cNvPr id="7" name="TextBox 17">
              <a:extLst>
                <a:ext uri="{FF2B5EF4-FFF2-40B4-BE49-F238E27FC236}">
                  <a16:creationId xmlns:a16="http://schemas.microsoft.com/office/drawing/2014/main" id="{01BFDF47-E859-03EA-B3CF-AC5398AEA207}"/>
                </a:ext>
              </a:extLst>
            </p:cNvPr>
            <p:cNvSpPr txBox="1"/>
            <p:nvPr/>
          </p:nvSpPr>
          <p:spPr>
            <a:xfrm>
              <a:off x="658814" y="2020140"/>
              <a:ext cx="9614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4400" dirty="0">
                  <a:solidFill>
                    <a:srgbClr val="007048"/>
                  </a:solidFill>
                  <a:latin typeface="Inter SemiBold" panose="02000503000000020004" pitchFamily="2" charset="0"/>
                  <a:ea typeface="Inter SemiBold" panose="02000503000000020004" pitchFamily="2" charset="0"/>
                </a:rPr>
                <a:t>05</a:t>
              </a:r>
              <a:endParaRPr lang="en-IN" sz="4400" b="0" i="0" dirty="0">
                <a:solidFill>
                  <a:srgbClr val="007048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</p:grpSp>
      <p:grpSp>
        <p:nvGrpSpPr>
          <p:cNvPr id="8" name="Group 26">
            <a:extLst>
              <a:ext uri="{FF2B5EF4-FFF2-40B4-BE49-F238E27FC236}">
                <a16:creationId xmlns:a16="http://schemas.microsoft.com/office/drawing/2014/main" id="{41656887-869F-C077-236E-9C888824F830}"/>
              </a:ext>
            </a:extLst>
          </p:cNvPr>
          <p:cNvGrpSpPr/>
          <p:nvPr/>
        </p:nvGrpSpPr>
        <p:grpSpPr>
          <a:xfrm>
            <a:off x="5945189" y="5234855"/>
            <a:ext cx="4427536" cy="1255744"/>
            <a:chOff x="658814" y="2020140"/>
            <a:chExt cx="4427536" cy="1255744"/>
          </a:xfrm>
        </p:grpSpPr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FE835E04-3E03-BB7D-E024-C78271571366}"/>
                </a:ext>
              </a:extLst>
            </p:cNvPr>
            <p:cNvSpPr txBox="1"/>
            <p:nvPr/>
          </p:nvSpPr>
          <p:spPr>
            <a:xfrm>
              <a:off x="1506538" y="2537284"/>
              <a:ext cx="3579812" cy="738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Aqui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vou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mostrar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o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projeto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em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seu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estado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atual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para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vocês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terem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um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pouco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da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experiência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de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usu</a:t>
              </a:r>
              <a:r>
                <a:rPr lang="en-IN" sz="1200" dirty="0" err="1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ário</a:t>
              </a:r>
              <a:r>
                <a:rPr lang="en-IN" sz="1200" dirty="0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dirty="0" err="1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pensada</a:t>
              </a:r>
              <a:r>
                <a:rPr lang="en-IN" sz="1200" dirty="0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para </a:t>
              </a:r>
              <a:r>
                <a:rPr lang="en-IN" sz="1200" dirty="0" err="1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ele</a:t>
              </a:r>
              <a:endParaRPr lang="en-IN" sz="1200" dirty="0">
                <a:solidFill>
                  <a:srgbClr val="292929"/>
                </a:solidFill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  <p:sp>
          <p:nvSpPr>
            <p:cNvPr id="10" name="TextBox 28">
              <a:extLst>
                <a:ext uri="{FF2B5EF4-FFF2-40B4-BE49-F238E27FC236}">
                  <a16:creationId xmlns:a16="http://schemas.microsoft.com/office/drawing/2014/main" id="{F15B8DB1-EA53-4F94-9513-2F1AD63E3DD4}"/>
                </a:ext>
              </a:extLst>
            </p:cNvPr>
            <p:cNvSpPr txBox="1"/>
            <p:nvPr/>
          </p:nvSpPr>
          <p:spPr>
            <a:xfrm>
              <a:off x="1506538" y="2077290"/>
              <a:ext cx="3579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IN" sz="2400" b="0" i="0" dirty="0" err="1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Projeto</a:t>
              </a:r>
              <a:r>
                <a:rPr lang="en-IN" sz="2400" b="0" i="0" dirty="0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 </a:t>
              </a:r>
              <a:r>
                <a:rPr lang="en-IN" sz="2400" b="0" i="0" dirty="0" err="1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até</a:t>
              </a:r>
              <a:r>
                <a:rPr lang="en-IN" sz="2400" b="0" i="0" dirty="0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 o </a:t>
              </a:r>
              <a:r>
                <a:rPr lang="en-IN" sz="2400" b="0" i="0" dirty="0" err="1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momento</a:t>
              </a:r>
              <a:endParaRPr lang="en-IN" sz="2400" b="0" i="0" dirty="0">
                <a:solidFill>
                  <a:srgbClr val="292929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  <p:sp>
          <p:nvSpPr>
            <p:cNvPr id="33" name="TextBox 29">
              <a:extLst>
                <a:ext uri="{FF2B5EF4-FFF2-40B4-BE49-F238E27FC236}">
                  <a16:creationId xmlns:a16="http://schemas.microsoft.com/office/drawing/2014/main" id="{F002926A-1118-E574-C154-72FFEBBD8DCD}"/>
                </a:ext>
              </a:extLst>
            </p:cNvPr>
            <p:cNvSpPr txBox="1"/>
            <p:nvPr/>
          </p:nvSpPr>
          <p:spPr>
            <a:xfrm>
              <a:off x="658814" y="2020140"/>
              <a:ext cx="9614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4400" dirty="0">
                  <a:solidFill>
                    <a:srgbClr val="007048"/>
                  </a:solidFill>
                  <a:latin typeface="Inter SemiBold" panose="02000503000000020004" pitchFamily="2" charset="0"/>
                  <a:ea typeface="Inter SemiBold" panose="02000503000000020004" pitchFamily="2" charset="0"/>
                </a:rPr>
                <a:t>06</a:t>
              </a:r>
              <a:endParaRPr lang="en-IN" sz="4400" b="0" i="0" dirty="0">
                <a:solidFill>
                  <a:srgbClr val="007048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</p:grpSp>
      <p:sp>
        <p:nvSpPr>
          <p:cNvPr id="38" name="TextBox 30">
            <a:extLst>
              <a:ext uri="{FF2B5EF4-FFF2-40B4-BE49-F238E27FC236}">
                <a16:creationId xmlns:a16="http://schemas.microsoft.com/office/drawing/2014/main" id="{1359CAF6-C0CE-C338-A094-FB88F65B4CB3}"/>
              </a:ext>
            </a:extLst>
          </p:cNvPr>
          <p:cNvSpPr txBox="1"/>
          <p:nvPr/>
        </p:nvSpPr>
        <p:spPr>
          <a:xfrm>
            <a:off x="696699" y="541379"/>
            <a:ext cx="346932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b="0" i="0" dirty="0" err="1">
                <a:solidFill>
                  <a:srgbClr val="000000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Tópicos</a:t>
            </a:r>
            <a:endParaRPr lang="en-IN" sz="2600" b="0" i="0" dirty="0">
              <a:solidFill>
                <a:srgbClr val="000000"/>
              </a:solidFill>
              <a:effectLst/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0749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o 3D 2" descr="Planta de Escritório">
                <a:extLst>
                  <a:ext uri="{FF2B5EF4-FFF2-40B4-BE49-F238E27FC236}">
                    <a16:creationId xmlns:a16="http://schemas.microsoft.com/office/drawing/2014/main" id="{C9509770-EEFA-327A-EB6A-A4746508EA3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969567" y="1847134"/>
              <a:ext cx="3274569" cy="365533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274569" cy="3655333"/>
                    </a:xfrm>
                    <a:prstGeom prst="rect">
                      <a:avLst/>
                    </a:prstGeom>
                  </am3d:spPr>
                  <am3d:camera>
                    <am3d:pos x="0" y="0" z="716530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91457" d="1000000"/>
                    <am3d:preTrans dx="-996304" dy="-18012638" dz="-3026785"/>
                    <am3d:scale>
                      <am3d:sx n="1000000" d="1000000"/>
                      <am3d:sy n="1000000" d="1000000"/>
                      <am3d:sz n="1000000" d="1000000"/>
                    </am3d:scale>
                    <am3d:rot ax="8435656" ay="1395396" az="972162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068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 descr="Planta de Escritório">
                <a:extLst>
                  <a:ext uri="{FF2B5EF4-FFF2-40B4-BE49-F238E27FC236}">
                    <a16:creationId xmlns:a16="http://schemas.microsoft.com/office/drawing/2014/main" id="{C9509770-EEFA-327A-EB6A-A4746508EA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69567" y="1847134"/>
                <a:ext cx="3274569" cy="3655333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6FC6E79-76D0-FFDA-1969-B62A7E8397CD}"/>
              </a:ext>
            </a:extLst>
          </p:cNvPr>
          <p:cNvSpPr/>
          <p:nvPr/>
        </p:nvSpPr>
        <p:spPr>
          <a:xfrm>
            <a:off x="592138" y="5169060"/>
            <a:ext cx="4800600" cy="1465506"/>
          </a:xfrm>
          <a:prstGeom prst="roundRect">
            <a:avLst/>
          </a:prstGeom>
          <a:solidFill>
            <a:srgbClr val="00C07B"/>
          </a:solidFill>
          <a:ln>
            <a:solidFill>
              <a:srgbClr val="00C07B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68F606-6CEB-5FC3-9CB1-C660ACAD0FCB}"/>
              </a:ext>
            </a:extLst>
          </p:cNvPr>
          <p:cNvGrpSpPr/>
          <p:nvPr/>
        </p:nvGrpSpPr>
        <p:grpSpPr>
          <a:xfrm>
            <a:off x="592139" y="3622735"/>
            <a:ext cx="4427537" cy="1041922"/>
            <a:chOff x="658814" y="2020140"/>
            <a:chExt cx="4427537" cy="104192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4BB87B0-0894-2897-0DAD-E0381D624260}"/>
                </a:ext>
              </a:extLst>
            </p:cNvPr>
            <p:cNvSpPr txBox="1"/>
            <p:nvPr/>
          </p:nvSpPr>
          <p:spPr>
            <a:xfrm>
              <a:off x="1506539" y="2545061"/>
              <a:ext cx="3579812" cy="517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Aqui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vou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explicar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como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surgiu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a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ideia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do site e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como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eu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me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inspirei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para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começar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a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fale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-lo.</a:t>
              </a:r>
              <a:endParaRPr lang="en-IN" sz="1200" dirty="0">
                <a:solidFill>
                  <a:srgbClr val="292929"/>
                </a:solidFill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F277DC-8C56-DC2F-8A1A-F7DA11351716}"/>
                </a:ext>
              </a:extLst>
            </p:cNvPr>
            <p:cNvSpPr txBox="1"/>
            <p:nvPr/>
          </p:nvSpPr>
          <p:spPr>
            <a:xfrm>
              <a:off x="1506538" y="2077290"/>
              <a:ext cx="3579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 b="0" i="0" dirty="0" err="1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Inicio</a:t>
              </a:r>
              <a:r>
                <a:rPr lang="en-US" sz="2400" b="0" i="0" dirty="0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 do </a:t>
              </a:r>
              <a:r>
                <a:rPr lang="en-US" sz="2400" b="0" i="0" dirty="0" err="1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Projeto</a:t>
              </a:r>
              <a:endParaRPr lang="en-IN" sz="2400" b="0" i="0" dirty="0">
                <a:solidFill>
                  <a:srgbClr val="292929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FB7184C-322F-2A4B-FE7F-BA9805FEE612}"/>
                </a:ext>
              </a:extLst>
            </p:cNvPr>
            <p:cNvSpPr txBox="1"/>
            <p:nvPr/>
          </p:nvSpPr>
          <p:spPr>
            <a:xfrm>
              <a:off x="658814" y="2020140"/>
              <a:ext cx="9614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4400" dirty="0">
                  <a:solidFill>
                    <a:srgbClr val="007048"/>
                  </a:solidFill>
                  <a:latin typeface="Inter SemiBold" panose="02000503000000020004" pitchFamily="2" charset="0"/>
                  <a:ea typeface="Inter SemiBold" panose="02000503000000020004" pitchFamily="2" charset="0"/>
                </a:rPr>
                <a:t>03</a:t>
              </a:r>
              <a:endParaRPr lang="en-IN" sz="4400" b="0" i="0" dirty="0">
                <a:solidFill>
                  <a:srgbClr val="007048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F3F4B97-2B5A-19FB-65F7-659BD2FCCA59}"/>
              </a:ext>
            </a:extLst>
          </p:cNvPr>
          <p:cNvGrpSpPr/>
          <p:nvPr/>
        </p:nvGrpSpPr>
        <p:grpSpPr>
          <a:xfrm>
            <a:off x="592139" y="5234855"/>
            <a:ext cx="4934602" cy="1041922"/>
            <a:chOff x="658814" y="2020140"/>
            <a:chExt cx="4934602" cy="104192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A0CD4C3-F0B0-4715-CF65-FC40C14E899E}"/>
                </a:ext>
              </a:extLst>
            </p:cNvPr>
            <p:cNvSpPr txBox="1"/>
            <p:nvPr/>
          </p:nvSpPr>
          <p:spPr>
            <a:xfrm>
              <a:off x="1506539" y="2545061"/>
              <a:ext cx="3579812" cy="517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IN" sz="1200" dirty="0">
                  <a:solidFill>
                    <a:schemeClr val="bg1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Vou </a:t>
              </a:r>
              <a:r>
                <a:rPr lang="en-IN" sz="1200" dirty="0" err="1">
                  <a:solidFill>
                    <a:schemeClr val="bg1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exemplificar</a:t>
              </a:r>
              <a:r>
                <a:rPr lang="en-IN" sz="1200" dirty="0">
                  <a:solidFill>
                    <a:schemeClr val="bg1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minhas</a:t>
              </a:r>
              <a:r>
                <a:rPr lang="en-IN" sz="1200" dirty="0">
                  <a:solidFill>
                    <a:schemeClr val="bg1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ideias</a:t>
              </a:r>
              <a:r>
                <a:rPr lang="en-IN" sz="1200" dirty="0">
                  <a:solidFill>
                    <a:schemeClr val="bg1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que </a:t>
              </a:r>
              <a:r>
                <a:rPr lang="en-IN" sz="1200" dirty="0" err="1">
                  <a:solidFill>
                    <a:schemeClr val="bg1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desejo</a:t>
              </a:r>
              <a:r>
                <a:rPr lang="en-IN" sz="1200" dirty="0">
                  <a:solidFill>
                    <a:schemeClr val="bg1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adicionar</a:t>
              </a:r>
              <a:r>
                <a:rPr lang="en-IN" sz="1200" dirty="0">
                  <a:solidFill>
                    <a:schemeClr val="bg1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futuramente</a:t>
              </a:r>
              <a:r>
                <a:rPr lang="en-IN" sz="1200" dirty="0">
                  <a:solidFill>
                    <a:schemeClr val="bg1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ao</a:t>
              </a:r>
              <a:r>
                <a:rPr lang="en-IN" sz="1200" dirty="0">
                  <a:solidFill>
                    <a:schemeClr val="bg1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site final.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730720B-01C2-5620-F508-A7EEF806BE42}"/>
                </a:ext>
              </a:extLst>
            </p:cNvPr>
            <p:cNvSpPr txBox="1"/>
            <p:nvPr/>
          </p:nvSpPr>
          <p:spPr>
            <a:xfrm>
              <a:off x="1506538" y="2077290"/>
              <a:ext cx="40868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 b="0" i="0" dirty="0" err="1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Ideias</a:t>
              </a:r>
              <a:r>
                <a:rPr lang="en-US" sz="2400" b="0" i="0" dirty="0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 </a:t>
              </a:r>
              <a:r>
                <a:rPr lang="en-US" sz="2400" b="0" i="0" dirty="0" err="1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Futuras</a:t>
              </a:r>
              <a:endParaRPr lang="en-IN" sz="2400" b="0" i="0" dirty="0">
                <a:solidFill>
                  <a:srgbClr val="292929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B24667-D889-DB9C-5E8C-ACB39BE6A87B}"/>
                </a:ext>
              </a:extLst>
            </p:cNvPr>
            <p:cNvSpPr txBox="1"/>
            <p:nvPr/>
          </p:nvSpPr>
          <p:spPr>
            <a:xfrm>
              <a:off x="658814" y="2020140"/>
              <a:ext cx="9614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4400" dirty="0">
                  <a:solidFill>
                    <a:schemeClr val="bg1"/>
                  </a:solidFill>
                  <a:latin typeface="Inter SemiBold" panose="02000503000000020004" pitchFamily="2" charset="0"/>
                  <a:ea typeface="Inter SemiBold" panose="02000503000000020004" pitchFamily="2" charset="0"/>
                </a:rPr>
                <a:t>05</a:t>
              </a:r>
              <a:endParaRPr lang="en-IN" sz="4400" b="0" i="0" dirty="0">
                <a:solidFill>
                  <a:schemeClr val="bg1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773E8BD-23F8-3F31-3594-FA5B576AFFA5}"/>
              </a:ext>
            </a:extLst>
          </p:cNvPr>
          <p:cNvGrpSpPr/>
          <p:nvPr/>
        </p:nvGrpSpPr>
        <p:grpSpPr>
          <a:xfrm>
            <a:off x="5945188" y="2010615"/>
            <a:ext cx="4427538" cy="1263521"/>
            <a:chOff x="658813" y="2020140"/>
            <a:chExt cx="4427538" cy="12635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8F7F8B-8EE3-D6AB-2616-EB314DEE02C3}"/>
                </a:ext>
              </a:extLst>
            </p:cNvPr>
            <p:cNvSpPr txBox="1"/>
            <p:nvPr/>
          </p:nvSpPr>
          <p:spPr>
            <a:xfrm>
              <a:off x="1506539" y="2545061"/>
              <a:ext cx="3579812" cy="738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Aqui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vou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falar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sobre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como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foi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a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experiência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do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curo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para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mim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e o que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isto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agregou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na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minha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vida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profissional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.</a:t>
              </a:r>
              <a:endParaRPr lang="en-IN" sz="1200" dirty="0">
                <a:solidFill>
                  <a:srgbClr val="292929"/>
                </a:solidFill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4FD7DF2-A490-5037-FA90-247D3190F427}"/>
                </a:ext>
              </a:extLst>
            </p:cNvPr>
            <p:cNvSpPr txBox="1"/>
            <p:nvPr/>
          </p:nvSpPr>
          <p:spPr>
            <a:xfrm>
              <a:off x="1506538" y="2077290"/>
              <a:ext cx="2599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IN" sz="2400" b="0" i="0" dirty="0" err="1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Desempenho</a:t>
              </a:r>
              <a:endParaRPr lang="en-IN" sz="2400" b="0" i="0" dirty="0">
                <a:solidFill>
                  <a:srgbClr val="292929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C761EC-EE76-A8A1-3753-B3E8D6AEA7D9}"/>
                </a:ext>
              </a:extLst>
            </p:cNvPr>
            <p:cNvSpPr txBox="1"/>
            <p:nvPr/>
          </p:nvSpPr>
          <p:spPr>
            <a:xfrm>
              <a:off x="658813" y="2020140"/>
              <a:ext cx="93500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4400" dirty="0">
                  <a:solidFill>
                    <a:srgbClr val="007048"/>
                  </a:solidFill>
                  <a:latin typeface="Inter SemiBold" panose="02000503000000020004" pitchFamily="2" charset="0"/>
                  <a:ea typeface="Inter SemiBold" panose="02000503000000020004" pitchFamily="2" charset="0"/>
                </a:rPr>
                <a:t>02</a:t>
              </a:r>
              <a:endParaRPr lang="en-IN" sz="4400" b="0" i="0" dirty="0">
                <a:solidFill>
                  <a:srgbClr val="007048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074E2A-5CFB-5D16-A1B2-3F02752B0C45}"/>
              </a:ext>
            </a:extLst>
          </p:cNvPr>
          <p:cNvGrpSpPr/>
          <p:nvPr/>
        </p:nvGrpSpPr>
        <p:grpSpPr>
          <a:xfrm>
            <a:off x="5945188" y="3622735"/>
            <a:ext cx="4427538" cy="1041922"/>
            <a:chOff x="658813" y="2020140"/>
            <a:chExt cx="4427538" cy="104192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F5D601A-A0F3-3A87-F891-7B1D301E9DFE}"/>
                </a:ext>
              </a:extLst>
            </p:cNvPr>
            <p:cNvSpPr txBox="1"/>
            <p:nvPr/>
          </p:nvSpPr>
          <p:spPr>
            <a:xfrm>
              <a:off x="1506539" y="2545061"/>
              <a:ext cx="3579812" cy="517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Citando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os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recursos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que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utilizei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para a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contrução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de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todo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o site.</a:t>
              </a:r>
              <a:endParaRPr lang="en-IN" sz="1200" dirty="0">
                <a:solidFill>
                  <a:srgbClr val="292929"/>
                </a:solidFill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8A76041-30C5-976B-EF8F-A8817E5CC587}"/>
                </a:ext>
              </a:extLst>
            </p:cNvPr>
            <p:cNvSpPr txBox="1"/>
            <p:nvPr/>
          </p:nvSpPr>
          <p:spPr>
            <a:xfrm>
              <a:off x="1506538" y="2077290"/>
              <a:ext cx="32116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 dirty="0" err="1">
                  <a:solidFill>
                    <a:srgbClr val="292929"/>
                  </a:solidFill>
                  <a:latin typeface="Inter SemiBold" panose="02000503000000020004" pitchFamily="2" charset="0"/>
                  <a:ea typeface="Inter SemiBold" panose="02000503000000020004" pitchFamily="2" charset="0"/>
                </a:rPr>
                <a:t>Recursos</a:t>
              </a:r>
              <a:r>
                <a:rPr lang="en-US" sz="2400" dirty="0">
                  <a:solidFill>
                    <a:srgbClr val="292929"/>
                  </a:solidFill>
                  <a:latin typeface="Inter SemiBold" panose="02000503000000020004" pitchFamily="2" charset="0"/>
                  <a:ea typeface="Inter SemiBold" panose="02000503000000020004" pitchFamily="2" charset="0"/>
                </a:rPr>
                <a:t> </a:t>
              </a:r>
              <a:r>
                <a:rPr lang="en-US" sz="2400" dirty="0" err="1">
                  <a:solidFill>
                    <a:srgbClr val="292929"/>
                  </a:solidFill>
                  <a:latin typeface="Inter SemiBold" panose="02000503000000020004" pitchFamily="2" charset="0"/>
                  <a:ea typeface="Inter SemiBold" panose="02000503000000020004" pitchFamily="2" charset="0"/>
                </a:rPr>
                <a:t>Utilizados</a:t>
              </a:r>
              <a:endParaRPr lang="en-IN" sz="2400" b="0" i="0" dirty="0">
                <a:solidFill>
                  <a:srgbClr val="292929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B70B684-D12F-6086-D9B9-38C74E90FD2E}"/>
                </a:ext>
              </a:extLst>
            </p:cNvPr>
            <p:cNvSpPr txBox="1"/>
            <p:nvPr/>
          </p:nvSpPr>
          <p:spPr>
            <a:xfrm>
              <a:off x="658813" y="2020140"/>
              <a:ext cx="96145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4400" dirty="0">
                  <a:solidFill>
                    <a:srgbClr val="007048"/>
                  </a:solidFill>
                  <a:latin typeface="Inter SemiBold" panose="02000503000000020004" pitchFamily="2" charset="0"/>
                  <a:ea typeface="Inter SemiBold" panose="02000503000000020004" pitchFamily="2" charset="0"/>
                </a:rPr>
                <a:t>04</a:t>
              </a:r>
              <a:endParaRPr lang="en-IN" sz="4400" b="0" i="0" dirty="0">
                <a:solidFill>
                  <a:srgbClr val="007048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B52535D-B351-FE38-8061-90FFA18AEAFF}"/>
              </a:ext>
            </a:extLst>
          </p:cNvPr>
          <p:cNvSpPr txBox="1"/>
          <p:nvPr/>
        </p:nvSpPr>
        <p:spPr>
          <a:xfrm>
            <a:off x="696699" y="1061132"/>
            <a:ext cx="10799976" cy="517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Introduzindo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os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conteúdos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que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serão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abordados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durante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esta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apresentação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explicando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e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exemplificando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os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objetivos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e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metas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do meu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projeto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pessoal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e final do 2o modulo do 3000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Talentos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TI</a:t>
            </a:r>
          </a:p>
        </p:txBody>
      </p:sp>
      <p:grpSp>
        <p:nvGrpSpPr>
          <p:cNvPr id="34" name="Group 9">
            <a:extLst>
              <a:ext uri="{FF2B5EF4-FFF2-40B4-BE49-F238E27FC236}">
                <a16:creationId xmlns:a16="http://schemas.microsoft.com/office/drawing/2014/main" id="{588AA867-B41C-7C8D-820E-597FA1458EA2}"/>
              </a:ext>
            </a:extLst>
          </p:cNvPr>
          <p:cNvGrpSpPr/>
          <p:nvPr/>
        </p:nvGrpSpPr>
        <p:grpSpPr>
          <a:xfrm>
            <a:off x="592138" y="2010613"/>
            <a:ext cx="4564063" cy="1224146"/>
            <a:chOff x="658813" y="2020140"/>
            <a:chExt cx="4209383" cy="917257"/>
          </a:xfrm>
        </p:grpSpPr>
        <p:sp>
          <p:nvSpPr>
            <p:cNvPr id="35" name="TextBox 1">
              <a:extLst>
                <a:ext uri="{FF2B5EF4-FFF2-40B4-BE49-F238E27FC236}">
                  <a16:creationId xmlns:a16="http://schemas.microsoft.com/office/drawing/2014/main" id="{AF0C3CF5-1446-74DC-2E0F-869E125641CC}"/>
                </a:ext>
              </a:extLst>
            </p:cNvPr>
            <p:cNvSpPr txBox="1"/>
            <p:nvPr/>
          </p:nvSpPr>
          <p:spPr>
            <a:xfrm>
              <a:off x="1506539" y="2497013"/>
              <a:ext cx="3361657" cy="440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IN" sz="14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Aqui</a:t>
              </a:r>
              <a:r>
                <a:rPr lang="en-IN" sz="14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4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vou</a:t>
              </a:r>
              <a:r>
                <a:rPr lang="en-IN" sz="14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4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falar</a:t>
              </a:r>
              <a:r>
                <a:rPr lang="en-IN" sz="14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4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breviamente</a:t>
              </a:r>
              <a:r>
                <a:rPr lang="en-IN" sz="14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4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sobre</a:t>
              </a:r>
              <a:r>
                <a:rPr lang="en-IN" sz="14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4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mim</a:t>
              </a:r>
              <a:r>
                <a:rPr lang="en-IN" sz="14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e </a:t>
              </a:r>
              <a:r>
                <a:rPr lang="en-IN" sz="14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minha</a:t>
              </a:r>
              <a:r>
                <a:rPr lang="en-IN" sz="14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4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ligação</a:t>
              </a:r>
              <a:r>
                <a:rPr lang="en-IN" sz="14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com a </a:t>
              </a:r>
              <a:r>
                <a:rPr lang="en-IN" sz="14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técnologia</a:t>
              </a:r>
              <a:endParaRPr lang="en-IN" sz="1400" dirty="0">
                <a:solidFill>
                  <a:srgbClr val="292929"/>
                </a:solidFill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  <p:sp>
          <p:nvSpPr>
            <p:cNvPr id="36" name="TextBox 4">
              <a:extLst>
                <a:ext uri="{FF2B5EF4-FFF2-40B4-BE49-F238E27FC236}">
                  <a16:creationId xmlns:a16="http://schemas.microsoft.com/office/drawing/2014/main" id="{B86EAD9E-F48C-0584-4968-BD55663442D1}"/>
                </a:ext>
              </a:extLst>
            </p:cNvPr>
            <p:cNvSpPr txBox="1"/>
            <p:nvPr/>
          </p:nvSpPr>
          <p:spPr>
            <a:xfrm>
              <a:off x="1495179" y="2134607"/>
              <a:ext cx="2459784" cy="345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IN" sz="2400" b="0" i="0" dirty="0" err="1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Apresentação</a:t>
              </a:r>
              <a:endParaRPr lang="en-IN" sz="2400" b="0" i="0" dirty="0">
                <a:solidFill>
                  <a:srgbClr val="292929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B3837CBF-B434-28EE-FA88-B06F06BA9691}"/>
                </a:ext>
              </a:extLst>
            </p:cNvPr>
            <p:cNvSpPr txBox="1"/>
            <p:nvPr/>
          </p:nvSpPr>
          <p:spPr>
            <a:xfrm>
              <a:off x="658813" y="2020140"/>
              <a:ext cx="847725" cy="576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4400" dirty="0">
                  <a:solidFill>
                    <a:srgbClr val="007048"/>
                  </a:solidFill>
                  <a:latin typeface="Inter SemiBold" panose="02000503000000020004" pitchFamily="2" charset="0"/>
                  <a:ea typeface="Inter SemiBold" panose="02000503000000020004" pitchFamily="2" charset="0"/>
                </a:rPr>
                <a:t>01</a:t>
              </a:r>
              <a:endParaRPr lang="en-IN" sz="4400" b="0" i="0" dirty="0">
                <a:solidFill>
                  <a:srgbClr val="007048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</p:grpSp>
      <p:grpSp>
        <p:nvGrpSpPr>
          <p:cNvPr id="2" name="Group 26">
            <a:extLst>
              <a:ext uri="{FF2B5EF4-FFF2-40B4-BE49-F238E27FC236}">
                <a16:creationId xmlns:a16="http://schemas.microsoft.com/office/drawing/2014/main" id="{45B5E373-079B-7652-40A0-4805E58AE453}"/>
              </a:ext>
            </a:extLst>
          </p:cNvPr>
          <p:cNvGrpSpPr/>
          <p:nvPr/>
        </p:nvGrpSpPr>
        <p:grpSpPr>
          <a:xfrm>
            <a:off x="5945189" y="5234855"/>
            <a:ext cx="4427536" cy="1255744"/>
            <a:chOff x="658814" y="2020140"/>
            <a:chExt cx="4427536" cy="1255744"/>
          </a:xfrm>
        </p:grpSpPr>
        <p:sp>
          <p:nvSpPr>
            <p:cNvPr id="5" name="TextBox 27">
              <a:extLst>
                <a:ext uri="{FF2B5EF4-FFF2-40B4-BE49-F238E27FC236}">
                  <a16:creationId xmlns:a16="http://schemas.microsoft.com/office/drawing/2014/main" id="{819960AE-C15A-34BB-941C-7CD97B33C4CF}"/>
                </a:ext>
              </a:extLst>
            </p:cNvPr>
            <p:cNvSpPr txBox="1"/>
            <p:nvPr/>
          </p:nvSpPr>
          <p:spPr>
            <a:xfrm>
              <a:off x="1506538" y="2537284"/>
              <a:ext cx="3579812" cy="738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Aqui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vou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mostrar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o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projeto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em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seu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estado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atual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para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vocês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terem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um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pouco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da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experiência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de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usu</a:t>
              </a:r>
              <a:r>
                <a:rPr lang="en-IN" sz="1200" dirty="0" err="1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ário</a:t>
              </a:r>
              <a:r>
                <a:rPr lang="en-IN" sz="1200" dirty="0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dirty="0" err="1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pensada</a:t>
              </a:r>
              <a:r>
                <a:rPr lang="en-IN" sz="1200" dirty="0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para </a:t>
              </a:r>
              <a:r>
                <a:rPr lang="en-IN" sz="1200" dirty="0" err="1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ele</a:t>
              </a:r>
              <a:endParaRPr lang="en-IN" sz="1200" dirty="0">
                <a:solidFill>
                  <a:srgbClr val="292929"/>
                </a:solidFill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  <p:sp>
          <p:nvSpPr>
            <p:cNvPr id="6" name="TextBox 28">
              <a:extLst>
                <a:ext uri="{FF2B5EF4-FFF2-40B4-BE49-F238E27FC236}">
                  <a16:creationId xmlns:a16="http://schemas.microsoft.com/office/drawing/2014/main" id="{7FA9A7CF-8A11-C3F3-F0BF-D78B7E1C9A3C}"/>
                </a:ext>
              </a:extLst>
            </p:cNvPr>
            <p:cNvSpPr txBox="1"/>
            <p:nvPr/>
          </p:nvSpPr>
          <p:spPr>
            <a:xfrm>
              <a:off x="1506538" y="2077290"/>
              <a:ext cx="3579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IN" sz="2400" b="0" i="0" dirty="0" err="1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Projeto</a:t>
              </a:r>
              <a:r>
                <a:rPr lang="en-IN" sz="2400" b="0" i="0" dirty="0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 </a:t>
              </a:r>
              <a:r>
                <a:rPr lang="en-IN" sz="2400" b="0" i="0" dirty="0" err="1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até</a:t>
              </a:r>
              <a:r>
                <a:rPr lang="en-IN" sz="2400" b="0" i="0" dirty="0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 o </a:t>
              </a:r>
              <a:r>
                <a:rPr lang="en-IN" sz="2400" b="0" i="0" dirty="0" err="1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momento</a:t>
              </a:r>
              <a:endParaRPr lang="en-IN" sz="2400" b="0" i="0" dirty="0">
                <a:solidFill>
                  <a:srgbClr val="292929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  <p:sp>
          <p:nvSpPr>
            <p:cNvPr id="7" name="TextBox 29">
              <a:extLst>
                <a:ext uri="{FF2B5EF4-FFF2-40B4-BE49-F238E27FC236}">
                  <a16:creationId xmlns:a16="http://schemas.microsoft.com/office/drawing/2014/main" id="{E4A84882-B225-04AF-2317-CB501749D70F}"/>
                </a:ext>
              </a:extLst>
            </p:cNvPr>
            <p:cNvSpPr txBox="1"/>
            <p:nvPr/>
          </p:nvSpPr>
          <p:spPr>
            <a:xfrm>
              <a:off x="658814" y="2020140"/>
              <a:ext cx="9614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4400" dirty="0">
                  <a:solidFill>
                    <a:srgbClr val="007048"/>
                  </a:solidFill>
                  <a:latin typeface="Inter SemiBold" panose="02000503000000020004" pitchFamily="2" charset="0"/>
                  <a:ea typeface="Inter SemiBold" panose="02000503000000020004" pitchFamily="2" charset="0"/>
                </a:rPr>
                <a:t>06</a:t>
              </a:r>
              <a:endParaRPr lang="en-IN" sz="4400" b="0" i="0" dirty="0">
                <a:solidFill>
                  <a:srgbClr val="007048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</p:grpSp>
      <p:sp>
        <p:nvSpPr>
          <p:cNvPr id="8" name="TextBox 30">
            <a:extLst>
              <a:ext uri="{FF2B5EF4-FFF2-40B4-BE49-F238E27FC236}">
                <a16:creationId xmlns:a16="http://schemas.microsoft.com/office/drawing/2014/main" id="{3EAD25F1-1386-60BD-7795-7133130DCA22}"/>
              </a:ext>
            </a:extLst>
          </p:cNvPr>
          <p:cNvSpPr txBox="1"/>
          <p:nvPr/>
        </p:nvSpPr>
        <p:spPr>
          <a:xfrm>
            <a:off x="696699" y="541379"/>
            <a:ext cx="346932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b="0" i="0" dirty="0" err="1">
                <a:solidFill>
                  <a:srgbClr val="000000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Tópicos</a:t>
            </a:r>
            <a:endParaRPr lang="en-IN" sz="2600" b="0" i="0" dirty="0">
              <a:solidFill>
                <a:srgbClr val="000000"/>
              </a:solidFill>
              <a:effectLst/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7224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o 3D 2" descr="Planta de Escritório">
                <a:extLst>
                  <a:ext uri="{FF2B5EF4-FFF2-40B4-BE49-F238E27FC236}">
                    <a16:creationId xmlns:a16="http://schemas.microsoft.com/office/drawing/2014/main" id="{C9509770-EEFA-327A-EB6A-A4746508EA3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56770580"/>
                  </p:ext>
                </p:extLst>
              </p:nvPr>
            </p:nvGraphicFramePr>
            <p:xfrm>
              <a:off x="4045719" y="1790019"/>
              <a:ext cx="3122262" cy="376956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122262" cy="3769560"/>
                    </a:xfrm>
                    <a:prstGeom prst="rect">
                      <a:avLst/>
                    </a:prstGeom>
                  </am3d:spPr>
                  <am3d:camera>
                    <am3d:pos x="0" y="0" z="716530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91457" d="1000000"/>
                    <am3d:preTrans dx="-996304" dy="-18012638" dz="-3026785"/>
                    <am3d:scale>
                      <am3d:sx n="1000000" d="1000000"/>
                      <am3d:sy n="1000000" d="1000000"/>
                      <am3d:sz n="1000000" d="1000000"/>
                    </am3d:scale>
                    <am3d:rot ax="9089063" ay="-24372" az="-1078674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068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 descr="Planta de Escritório">
                <a:extLst>
                  <a:ext uri="{FF2B5EF4-FFF2-40B4-BE49-F238E27FC236}">
                    <a16:creationId xmlns:a16="http://schemas.microsoft.com/office/drawing/2014/main" id="{C9509770-EEFA-327A-EB6A-A4746508EA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45719" y="1790019"/>
                <a:ext cx="3122262" cy="37695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6FC6E79-76D0-FFDA-1969-B62A7E8397CD}"/>
              </a:ext>
            </a:extLst>
          </p:cNvPr>
          <p:cNvSpPr/>
          <p:nvPr/>
        </p:nvSpPr>
        <p:spPr>
          <a:xfrm>
            <a:off x="5867401" y="5169060"/>
            <a:ext cx="4800600" cy="1465506"/>
          </a:xfrm>
          <a:prstGeom prst="roundRect">
            <a:avLst/>
          </a:prstGeom>
          <a:solidFill>
            <a:srgbClr val="00C07B"/>
          </a:solidFill>
          <a:ln>
            <a:solidFill>
              <a:srgbClr val="00C07B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68F606-6CEB-5FC3-9CB1-C660ACAD0FCB}"/>
              </a:ext>
            </a:extLst>
          </p:cNvPr>
          <p:cNvGrpSpPr/>
          <p:nvPr/>
        </p:nvGrpSpPr>
        <p:grpSpPr>
          <a:xfrm>
            <a:off x="592139" y="3622735"/>
            <a:ext cx="4427537" cy="1041922"/>
            <a:chOff x="658814" y="2020140"/>
            <a:chExt cx="4427537" cy="104192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4BB87B0-0894-2897-0DAD-E0381D624260}"/>
                </a:ext>
              </a:extLst>
            </p:cNvPr>
            <p:cNvSpPr txBox="1"/>
            <p:nvPr/>
          </p:nvSpPr>
          <p:spPr>
            <a:xfrm>
              <a:off x="1506539" y="2545061"/>
              <a:ext cx="3579812" cy="517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Aqui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vou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explicar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como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surgiu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a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ideia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do site e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como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eu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me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inspirei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para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começar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a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fale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-lo.</a:t>
              </a:r>
              <a:endParaRPr lang="en-IN" sz="1200" dirty="0">
                <a:solidFill>
                  <a:srgbClr val="292929"/>
                </a:solidFill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F277DC-8C56-DC2F-8A1A-F7DA11351716}"/>
                </a:ext>
              </a:extLst>
            </p:cNvPr>
            <p:cNvSpPr txBox="1"/>
            <p:nvPr/>
          </p:nvSpPr>
          <p:spPr>
            <a:xfrm>
              <a:off x="1506538" y="2077290"/>
              <a:ext cx="3579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 b="0" i="0" dirty="0" err="1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Inicio</a:t>
              </a:r>
              <a:r>
                <a:rPr lang="en-US" sz="2400" b="0" i="0" dirty="0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 do </a:t>
              </a:r>
              <a:r>
                <a:rPr lang="en-US" sz="2400" b="0" i="0" dirty="0" err="1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Projeto</a:t>
              </a:r>
              <a:endParaRPr lang="en-IN" sz="2400" b="0" i="0" dirty="0">
                <a:solidFill>
                  <a:srgbClr val="292929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FB7184C-322F-2A4B-FE7F-BA9805FEE612}"/>
                </a:ext>
              </a:extLst>
            </p:cNvPr>
            <p:cNvSpPr txBox="1"/>
            <p:nvPr/>
          </p:nvSpPr>
          <p:spPr>
            <a:xfrm>
              <a:off x="658814" y="2020140"/>
              <a:ext cx="9614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4400" dirty="0">
                  <a:solidFill>
                    <a:srgbClr val="007048"/>
                  </a:solidFill>
                  <a:latin typeface="Inter SemiBold" panose="02000503000000020004" pitchFamily="2" charset="0"/>
                  <a:ea typeface="Inter SemiBold" panose="02000503000000020004" pitchFamily="2" charset="0"/>
                </a:rPr>
                <a:t>03</a:t>
              </a:r>
              <a:endParaRPr lang="en-IN" sz="4400" b="0" i="0" dirty="0">
                <a:solidFill>
                  <a:srgbClr val="007048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773E8BD-23F8-3F31-3594-FA5B576AFFA5}"/>
              </a:ext>
            </a:extLst>
          </p:cNvPr>
          <p:cNvGrpSpPr/>
          <p:nvPr/>
        </p:nvGrpSpPr>
        <p:grpSpPr>
          <a:xfrm>
            <a:off x="5945188" y="2010615"/>
            <a:ext cx="4427538" cy="1263521"/>
            <a:chOff x="658813" y="2020140"/>
            <a:chExt cx="4427538" cy="12635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8F7F8B-8EE3-D6AB-2616-EB314DEE02C3}"/>
                </a:ext>
              </a:extLst>
            </p:cNvPr>
            <p:cNvSpPr txBox="1"/>
            <p:nvPr/>
          </p:nvSpPr>
          <p:spPr>
            <a:xfrm>
              <a:off x="1506539" y="2545061"/>
              <a:ext cx="3579812" cy="738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Aqui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vou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falar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sobre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como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foi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a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experiência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do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curo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para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mim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e o que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isto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agregou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na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minha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vida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profissional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.</a:t>
              </a:r>
              <a:endParaRPr lang="en-IN" sz="1200" dirty="0">
                <a:solidFill>
                  <a:srgbClr val="292929"/>
                </a:solidFill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4FD7DF2-A490-5037-FA90-247D3190F427}"/>
                </a:ext>
              </a:extLst>
            </p:cNvPr>
            <p:cNvSpPr txBox="1"/>
            <p:nvPr/>
          </p:nvSpPr>
          <p:spPr>
            <a:xfrm>
              <a:off x="1506538" y="2077290"/>
              <a:ext cx="2599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IN" sz="2400" b="0" i="0" dirty="0" err="1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Desempenho</a:t>
              </a:r>
              <a:endParaRPr lang="en-IN" sz="2400" b="0" i="0" dirty="0">
                <a:solidFill>
                  <a:srgbClr val="292929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C761EC-EE76-A8A1-3753-B3E8D6AEA7D9}"/>
                </a:ext>
              </a:extLst>
            </p:cNvPr>
            <p:cNvSpPr txBox="1"/>
            <p:nvPr/>
          </p:nvSpPr>
          <p:spPr>
            <a:xfrm>
              <a:off x="658813" y="2020140"/>
              <a:ext cx="93500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4400" dirty="0">
                  <a:solidFill>
                    <a:srgbClr val="007048"/>
                  </a:solidFill>
                  <a:latin typeface="Inter SemiBold" panose="02000503000000020004" pitchFamily="2" charset="0"/>
                  <a:ea typeface="Inter SemiBold" panose="02000503000000020004" pitchFamily="2" charset="0"/>
                </a:rPr>
                <a:t>02</a:t>
              </a:r>
              <a:endParaRPr lang="en-IN" sz="4400" b="0" i="0" dirty="0">
                <a:solidFill>
                  <a:srgbClr val="007048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074E2A-5CFB-5D16-A1B2-3F02752B0C45}"/>
              </a:ext>
            </a:extLst>
          </p:cNvPr>
          <p:cNvGrpSpPr/>
          <p:nvPr/>
        </p:nvGrpSpPr>
        <p:grpSpPr>
          <a:xfrm>
            <a:off x="5945188" y="3622735"/>
            <a:ext cx="4427538" cy="1041922"/>
            <a:chOff x="658813" y="2020140"/>
            <a:chExt cx="4427538" cy="104192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F5D601A-A0F3-3A87-F891-7B1D301E9DFE}"/>
                </a:ext>
              </a:extLst>
            </p:cNvPr>
            <p:cNvSpPr txBox="1"/>
            <p:nvPr/>
          </p:nvSpPr>
          <p:spPr>
            <a:xfrm>
              <a:off x="1506539" y="2545061"/>
              <a:ext cx="3579812" cy="517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Citando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os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recursos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que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utilizei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para a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contrução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de </a:t>
              </a:r>
              <a:r>
                <a:rPr lang="en-IN" sz="12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todo</a:t>
              </a:r>
              <a:r>
                <a:rPr lang="en-IN" sz="12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o site.</a:t>
              </a:r>
              <a:endParaRPr lang="en-IN" sz="1200" dirty="0">
                <a:solidFill>
                  <a:srgbClr val="292929"/>
                </a:solidFill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8A76041-30C5-976B-EF8F-A8817E5CC587}"/>
                </a:ext>
              </a:extLst>
            </p:cNvPr>
            <p:cNvSpPr txBox="1"/>
            <p:nvPr/>
          </p:nvSpPr>
          <p:spPr>
            <a:xfrm>
              <a:off x="1506538" y="2077290"/>
              <a:ext cx="32116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 dirty="0" err="1">
                  <a:solidFill>
                    <a:srgbClr val="292929"/>
                  </a:solidFill>
                  <a:latin typeface="Inter SemiBold" panose="02000503000000020004" pitchFamily="2" charset="0"/>
                  <a:ea typeface="Inter SemiBold" panose="02000503000000020004" pitchFamily="2" charset="0"/>
                </a:rPr>
                <a:t>Recursos</a:t>
              </a:r>
              <a:r>
                <a:rPr lang="en-US" sz="2400" dirty="0">
                  <a:solidFill>
                    <a:srgbClr val="292929"/>
                  </a:solidFill>
                  <a:latin typeface="Inter SemiBold" panose="02000503000000020004" pitchFamily="2" charset="0"/>
                  <a:ea typeface="Inter SemiBold" panose="02000503000000020004" pitchFamily="2" charset="0"/>
                </a:rPr>
                <a:t> </a:t>
              </a:r>
              <a:r>
                <a:rPr lang="en-US" sz="2400" dirty="0" err="1">
                  <a:solidFill>
                    <a:srgbClr val="292929"/>
                  </a:solidFill>
                  <a:latin typeface="Inter SemiBold" panose="02000503000000020004" pitchFamily="2" charset="0"/>
                  <a:ea typeface="Inter SemiBold" panose="02000503000000020004" pitchFamily="2" charset="0"/>
                </a:rPr>
                <a:t>Utilizados</a:t>
              </a:r>
              <a:endParaRPr lang="en-IN" sz="2400" b="0" i="0" dirty="0">
                <a:solidFill>
                  <a:srgbClr val="292929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B70B684-D12F-6086-D9B9-38C74E90FD2E}"/>
                </a:ext>
              </a:extLst>
            </p:cNvPr>
            <p:cNvSpPr txBox="1"/>
            <p:nvPr/>
          </p:nvSpPr>
          <p:spPr>
            <a:xfrm>
              <a:off x="658813" y="2020140"/>
              <a:ext cx="96145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4400" dirty="0">
                  <a:solidFill>
                    <a:srgbClr val="007048"/>
                  </a:solidFill>
                  <a:latin typeface="Inter SemiBold" panose="02000503000000020004" pitchFamily="2" charset="0"/>
                  <a:ea typeface="Inter SemiBold" panose="02000503000000020004" pitchFamily="2" charset="0"/>
                </a:rPr>
                <a:t>04</a:t>
              </a:r>
              <a:endParaRPr lang="en-IN" sz="4400" b="0" i="0" dirty="0">
                <a:solidFill>
                  <a:srgbClr val="007048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182BB86-1CA8-5A5C-B6A7-A6A894B6B98D}"/>
              </a:ext>
            </a:extLst>
          </p:cNvPr>
          <p:cNvGrpSpPr/>
          <p:nvPr/>
        </p:nvGrpSpPr>
        <p:grpSpPr>
          <a:xfrm>
            <a:off x="5945189" y="5234855"/>
            <a:ext cx="4427536" cy="1255744"/>
            <a:chOff x="658814" y="2020140"/>
            <a:chExt cx="4427536" cy="125574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DE2864-FFA4-F711-1946-741F171C1335}"/>
                </a:ext>
              </a:extLst>
            </p:cNvPr>
            <p:cNvSpPr txBox="1"/>
            <p:nvPr/>
          </p:nvSpPr>
          <p:spPr>
            <a:xfrm>
              <a:off x="1506538" y="2537284"/>
              <a:ext cx="3579812" cy="738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IN" sz="1200" b="0" i="0" dirty="0" err="1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Aqui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vou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mostrar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o </a:t>
              </a:r>
              <a:r>
                <a:rPr lang="en-IN" sz="1200" b="0" i="0" dirty="0" err="1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projeto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em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seu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estado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atual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para </a:t>
              </a:r>
              <a:r>
                <a:rPr lang="en-IN" sz="1200" b="0" i="0" dirty="0" err="1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vocês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b="0" i="0" dirty="0" err="1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terem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um </a:t>
              </a:r>
              <a:r>
                <a:rPr lang="en-IN" sz="1200" b="0" i="0" dirty="0" err="1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pouco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da </a:t>
              </a:r>
              <a:r>
                <a:rPr lang="en-IN" sz="1200" b="0" i="0" dirty="0" err="1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experiência</a:t>
              </a:r>
              <a:r>
                <a:rPr lang="en-IN" sz="1200" b="0" i="0" dirty="0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de </a:t>
              </a:r>
              <a:r>
                <a:rPr lang="en-IN" sz="1200" b="0" i="0" dirty="0" err="1">
                  <a:solidFill>
                    <a:schemeClr val="bg1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usu</a:t>
              </a:r>
              <a:r>
                <a:rPr lang="en-IN" sz="1200" dirty="0" err="1">
                  <a:solidFill>
                    <a:schemeClr val="bg1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ário</a:t>
              </a:r>
              <a:r>
                <a:rPr lang="en-IN" sz="1200" dirty="0">
                  <a:solidFill>
                    <a:schemeClr val="bg1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dirty="0" err="1">
                  <a:solidFill>
                    <a:schemeClr val="bg1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pensada</a:t>
              </a:r>
              <a:r>
                <a:rPr lang="en-IN" sz="1200" dirty="0">
                  <a:solidFill>
                    <a:schemeClr val="bg1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para </a:t>
              </a:r>
              <a:r>
                <a:rPr lang="en-IN" sz="1200" dirty="0" err="1">
                  <a:solidFill>
                    <a:schemeClr val="bg1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ele</a:t>
              </a:r>
              <a:endParaRPr lang="en-IN" sz="12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97059-C171-17FB-CE47-164F1E5BA44E}"/>
                </a:ext>
              </a:extLst>
            </p:cNvPr>
            <p:cNvSpPr txBox="1"/>
            <p:nvPr/>
          </p:nvSpPr>
          <p:spPr>
            <a:xfrm>
              <a:off x="1506538" y="2077290"/>
              <a:ext cx="3579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IN" sz="2400" b="0" i="0" dirty="0" err="1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Projeto</a:t>
              </a:r>
              <a:r>
                <a:rPr lang="en-IN" sz="2400" b="0" i="0" dirty="0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 </a:t>
              </a:r>
              <a:r>
                <a:rPr lang="en-IN" sz="2400" b="0" i="0" dirty="0" err="1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até</a:t>
              </a:r>
              <a:r>
                <a:rPr lang="en-IN" sz="2400" b="0" i="0" dirty="0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 o </a:t>
              </a:r>
              <a:r>
                <a:rPr lang="en-IN" sz="2400" b="0" i="0" dirty="0" err="1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momento</a:t>
              </a:r>
              <a:endParaRPr lang="en-IN" sz="2400" b="0" i="0" dirty="0">
                <a:solidFill>
                  <a:srgbClr val="292929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F6C41C-73FE-528D-7D6F-A72C47B5993B}"/>
                </a:ext>
              </a:extLst>
            </p:cNvPr>
            <p:cNvSpPr txBox="1"/>
            <p:nvPr/>
          </p:nvSpPr>
          <p:spPr>
            <a:xfrm>
              <a:off x="658814" y="2020140"/>
              <a:ext cx="9614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4400" dirty="0">
                  <a:solidFill>
                    <a:schemeClr val="bg1"/>
                  </a:solidFill>
                  <a:latin typeface="Inter SemiBold" panose="02000503000000020004" pitchFamily="2" charset="0"/>
                  <a:ea typeface="Inter SemiBold" panose="02000503000000020004" pitchFamily="2" charset="0"/>
                </a:rPr>
                <a:t>06</a:t>
              </a:r>
              <a:endParaRPr lang="en-IN" sz="4400" b="0" i="0" dirty="0">
                <a:solidFill>
                  <a:schemeClr val="bg1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B52535D-B351-FE38-8061-90FFA18AEAFF}"/>
              </a:ext>
            </a:extLst>
          </p:cNvPr>
          <p:cNvSpPr txBox="1"/>
          <p:nvPr/>
        </p:nvSpPr>
        <p:spPr>
          <a:xfrm>
            <a:off x="696699" y="1061132"/>
            <a:ext cx="10799976" cy="517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Introduzindo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os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conteúdos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que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serão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abordados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durante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esta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apresentação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explicando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e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exemplificando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os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objetivos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e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metas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do meu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projeto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pessoal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e final do 2o modulo do 3000 </a:t>
            </a:r>
            <a:r>
              <a:rPr lang="en-IN" sz="1200" dirty="0" err="1">
                <a:latin typeface="Inter" panose="02000503000000020004" pitchFamily="2" charset="0"/>
                <a:ea typeface="Inter" panose="02000503000000020004" pitchFamily="2" charset="0"/>
              </a:rPr>
              <a:t>Talentos</a:t>
            </a:r>
            <a:r>
              <a:rPr lang="en-IN" sz="1200" dirty="0">
                <a:latin typeface="Inter" panose="02000503000000020004" pitchFamily="2" charset="0"/>
                <a:ea typeface="Inter" panose="02000503000000020004" pitchFamily="2" charset="0"/>
              </a:rPr>
              <a:t> TI</a:t>
            </a:r>
          </a:p>
        </p:txBody>
      </p:sp>
      <p:grpSp>
        <p:nvGrpSpPr>
          <p:cNvPr id="34" name="Group 9">
            <a:extLst>
              <a:ext uri="{FF2B5EF4-FFF2-40B4-BE49-F238E27FC236}">
                <a16:creationId xmlns:a16="http://schemas.microsoft.com/office/drawing/2014/main" id="{588AA867-B41C-7C8D-820E-597FA1458EA2}"/>
              </a:ext>
            </a:extLst>
          </p:cNvPr>
          <p:cNvGrpSpPr/>
          <p:nvPr/>
        </p:nvGrpSpPr>
        <p:grpSpPr>
          <a:xfrm>
            <a:off x="592138" y="2010613"/>
            <a:ext cx="4564063" cy="1224146"/>
            <a:chOff x="658813" y="2020140"/>
            <a:chExt cx="4209383" cy="917257"/>
          </a:xfrm>
        </p:grpSpPr>
        <p:sp>
          <p:nvSpPr>
            <p:cNvPr id="35" name="TextBox 1">
              <a:extLst>
                <a:ext uri="{FF2B5EF4-FFF2-40B4-BE49-F238E27FC236}">
                  <a16:creationId xmlns:a16="http://schemas.microsoft.com/office/drawing/2014/main" id="{AF0C3CF5-1446-74DC-2E0F-869E125641CC}"/>
                </a:ext>
              </a:extLst>
            </p:cNvPr>
            <p:cNvSpPr txBox="1"/>
            <p:nvPr/>
          </p:nvSpPr>
          <p:spPr>
            <a:xfrm>
              <a:off x="1506539" y="2497013"/>
              <a:ext cx="3361657" cy="440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IN" sz="14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Aqui</a:t>
              </a:r>
              <a:r>
                <a:rPr lang="en-IN" sz="14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4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vou</a:t>
              </a:r>
              <a:r>
                <a:rPr lang="en-IN" sz="14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4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falar</a:t>
              </a:r>
              <a:r>
                <a:rPr lang="en-IN" sz="14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4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breviamente</a:t>
              </a:r>
              <a:r>
                <a:rPr lang="en-IN" sz="14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4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sobre</a:t>
              </a:r>
              <a:r>
                <a:rPr lang="en-IN" sz="14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4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mim</a:t>
              </a:r>
              <a:r>
                <a:rPr lang="en-IN" sz="14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e </a:t>
              </a:r>
              <a:r>
                <a:rPr lang="en-IN" sz="14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minha</a:t>
              </a:r>
              <a:r>
                <a:rPr lang="en-IN" sz="14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4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ligação</a:t>
              </a:r>
              <a:r>
                <a:rPr lang="en-IN" sz="1400" b="0" i="0" dirty="0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 com a </a:t>
              </a:r>
              <a:r>
                <a:rPr lang="en-IN" sz="1400" b="0" i="0" dirty="0" err="1">
                  <a:solidFill>
                    <a:srgbClr val="292929"/>
                  </a:solidFill>
                  <a:effectLst/>
                  <a:latin typeface="Inter" panose="02000503000000020004" pitchFamily="2" charset="0"/>
                  <a:ea typeface="Inter" panose="02000503000000020004" pitchFamily="2" charset="0"/>
                </a:rPr>
                <a:t>técnologia</a:t>
              </a:r>
              <a:endParaRPr lang="en-IN" sz="1400" dirty="0">
                <a:solidFill>
                  <a:srgbClr val="292929"/>
                </a:solidFill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  <p:sp>
          <p:nvSpPr>
            <p:cNvPr id="36" name="TextBox 4">
              <a:extLst>
                <a:ext uri="{FF2B5EF4-FFF2-40B4-BE49-F238E27FC236}">
                  <a16:creationId xmlns:a16="http://schemas.microsoft.com/office/drawing/2014/main" id="{B86EAD9E-F48C-0584-4968-BD55663442D1}"/>
                </a:ext>
              </a:extLst>
            </p:cNvPr>
            <p:cNvSpPr txBox="1"/>
            <p:nvPr/>
          </p:nvSpPr>
          <p:spPr>
            <a:xfrm>
              <a:off x="1495179" y="2134607"/>
              <a:ext cx="2459784" cy="345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IN" sz="2400" b="0" i="0" dirty="0" err="1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Apresentação</a:t>
              </a:r>
              <a:endParaRPr lang="en-IN" sz="2400" b="0" i="0" dirty="0">
                <a:solidFill>
                  <a:srgbClr val="292929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B3837CBF-B434-28EE-FA88-B06F06BA9691}"/>
                </a:ext>
              </a:extLst>
            </p:cNvPr>
            <p:cNvSpPr txBox="1"/>
            <p:nvPr/>
          </p:nvSpPr>
          <p:spPr>
            <a:xfrm>
              <a:off x="658813" y="2020140"/>
              <a:ext cx="847725" cy="576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4400" dirty="0">
                  <a:solidFill>
                    <a:srgbClr val="007048"/>
                  </a:solidFill>
                  <a:latin typeface="Inter SemiBold" panose="02000503000000020004" pitchFamily="2" charset="0"/>
                  <a:ea typeface="Inter SemiBold" panose="02000503000000020004" pitchFamily="2" charset="0"/>
                </a:rPr>
                <a:t>01</a:t>
              </a:r>
              <a:endParaRPr lang="en-IN" sz="4400" b="0" i="0" dirty="0">
                <a:solidFill>
                  <a:srgbClr val="007048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</p:grpSp>
      <p:grpSp>
        <p:nvGrpSpPr>
          <p:cNvPr id="2" name="Group 14">
            <a:extLst>
              <a:ext uri="{FF2B5EF4-FFF2-40B4-BE49-F238E27FC236}">
                <a16:creationId xmlns:a16="http://schemas.microsoft.com/office/drawing/2014/main" id="{5FFC5213-942D-B24A-43BD-162FE42226CF}"/>
              </a:ext>
            </a:extLst>
          </p:cNvPr>
          <p:cNvGrpSpPr/>
          <p:nvPr/>
        </p:nvGrpSpPr>
        <p:grpSpPr>
          <a:xfrm>
            <a:off x="592139" y="5234855"/>
            <a:ext cx="4934602" cy="1041922"/>
            <a:chOff x="658814" y="2020140"/>
            <a:chExt cx="4934602" cy="1041922"/>
          </a:xfrm>
        </p:grpSpPr>
        <p:sp>
          <p:nvSpPr>
            <p:cNvPr id="5" name="TextBox 15">
              <a:extLst>
                <a:ext uri="{FF2B5EF4-FFF2-40B4-BE49-F238E27FC236}">
                  <a16:creationId xmlns:a16="http://schemas.microsoft.com/office/drawing/2014/main" id="{719C19A7-21BE-87E5-83F9-90BDBA1A7381}"/>
                </a:ext>
              </a:extLst>
            </p:cNvPr>
            <p:cNvSpPr txBox="1"/>
            <p:nvPr/>
          </p:nvSpPr>
          <p:spPr>
            <a:xfrm>
              <a:off x="1506539" y="2545061"/>
              <a:ext cx="3579812" cy="517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IN" sz="1200" dirty="0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Vou </a:t>
              </a:r>
              <a:r>
                <a:rPr lang="en-IN" sz="1200" dirty="0" err="1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exemplificar</a:t>
              </a:r>
              <a:r>
                <a:rPr lang="en-IN" sz="1200" dirty="0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dirty="0" err="1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minhas</a:t>
              </a:r>
              <a:r>
                <a:rPr lang="en-IN" sz="1200" dirty="0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dirty="0" err="1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ideias</a:t>
              </a:r>
              <a:r>
                <a:rPr lang="en-IN" sz="1200" dirty="0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que </a:t>
              </a:r>
              <a:r>
                <a:rPr lang="en-IN" sz="1200" dirty="0" err="1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desejo</a:t>
              </a:r>
              <a:r>
                <a:rPr lang="en-IN" sz="1200" dirty="0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dirty="0" err="1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adicionar</a:t>
              </a:r>
              <a:r>
                <a:rPr lang="en-IN" sz="1200" dirty="0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dirty="0" err="1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futuramente</a:t>
              </a:r>
              <a:r>
                <a:rPr lang="en-IN" sz="1200" dirty="0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r>
                <a:rPr lang="en-IN" sz="1200" dirty="0" err="1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ao</a:t>
              </a:r>
              <a:r>
                <a:rPr lang="en-IN" sz="1200" dirty="0">
                  <a:solidFill>
                    <a:srgbClr val="292929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 site final.</a:t>
              </a:r>
            </a:p>
          </p:txBody>
        </p:sp>
        <p:sp>
          <p:nvSpPr>
            <p:cNvPr id="6" name="TextBox 16">
              <a:extLst>
                <a:ext uri="{FF2B5EF4-FFF2-40B4-BE49-F238E27FC236}">
                  <a16:creationId xmlns:a16="http://schemas.microsoft.com/office/drawing/2014/main" id="{5E17CD09-8209-831A-AB10-84DE5F7725C1}"/>
                </a:ext>
              </a:extLst>
            </p:cNvPr>
            <p:cNvSpPr txBox="1"/>
            <p:nvPr/>
          </p:nvSpPr>
          <p:spPr>
            <a:xfrm>
              <a:off x="1506538" y="2077290"/>
              <a:ext cx="40868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 b="0" i="0" dirty="0" err="1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Ideias</a:t>
              </a:r>
              <a:r>
                <a:rPr lang="en-US" sz="2400" b="0" i="0" dirty="0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 </a:t>
              </a:r>
              <a:r>
                <a:rPr lang="en-US" sz="2400" b="0" i="0" dirty="0" err="1">
                  <a:solidFill>
                    <a:srgbClr val="292929"/>
                  </a:solidFill>
                  <a:effectLst/>
                  <a:latin typeface="Inter SemiBold" panose="02000503000000020004" pitchFamily="2" charset="0"/>
                  <a:ea typeface="Inter SemiBold" panose="02000503000000020004" pitchFamily="2" charset="0"/>
                </a:rPr>
                <a:t>Futuras</a:t>
              </a:r>
              <a:endParaRPr lang="en-IN" sz="2400" b="0" i="0" dirty="0">
                <a:solidFill>
                  <a:srgbClr val="292929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  <p:sp>
          <p:nvSpPr>
            <p:cNvPr id="7" name="TextBox 17">
              <a:extLst>
                <a:ext uri="{FF2B5EF4-FFF2-40B4-BE49-F238E27FC236}">
                  <a16:creationId xmlns:a16="http://schemas.microsoft.com/office/drawing/2014/main" id="{6B96F66E-C9EC-FE2E-DC24-2742FFE21A51}"/>
                </a:ext>
              </a:extLst>
            </p:cNvPr>
            <p:cNvSpPr txBox="1"/>
            <p:nvPr/>
          </p:nvSpPr>
          <p:spPr>
            <a:xfrm>
              <a:off x="658814" y="2020140"/>
              <a:ext cx="9614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4400" dirty="0">
                  <a:solidFill>
                    <a:srgbClr val="007048"/>
                  </a:solidFill>
                  <a:latin typeface="Inter SemiBold" panose="02000503000000020004" pitchFamily="2" charset="0"/>
                  <a:ea typeface="Inter SemiBold" panose="02000503000000020004" pitchFamily="2" charset="0"/>
                </a:rPr>
                <a:t>05</a:t>
              </a:r>
              <a:endParaRPr lang="en-IN" sz="4400" b="0" i="0" dirty="0">
                <a:solidFill>
                  <a:srgbClr val="007048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endParaRPr>
            </a:p>
          </p:txBody>
        </p:sp>
      </p:grpSp>
      <p:sp>
        <p:nvSpPr>
          <p:cNvPr id="8" name="TextBox 30">
            <a:extLst>
              <a:ext uri="{FF2B5EF4-FFF2-40B4-BE49-F238E27FC236}">
                <a16:creationId xmlns:a16="http://schemas.microsoft.com/office/drawing/2014/main" id="{9395352C-890A-E7F3-47FE-48E79AA41C54}"/>
              </a:ext>
            </a:extLst>
          </p:cNvPr>
          <p:cNvSpPr txBox="1"/>
          <p:nvPr/>
        </p:nvSpPr>
        <p:spPr>
          <a:xfrm>
            <a:off x="696699" y="541379"/>
            <a:ext cx="346932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b="0" i="0" dirty="0" err="1">
                <a:solidFill>
                  <a:srgbClr val="000000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Tópicos</a:t>
            </a:r>
            <a:endParaRPr lang="en-IN" sz="2600" b="0" i="0" dirty="0">
              <a:solidFill>
                <a:srgbClr val="000000"/>
              </a:solidFill>
              <a:effectLst/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8312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What is a program">
            <a:extLst>
              <a:ext uri="{FF2B5EF4-FFF2-40B4-BE49-F238E27FC236}">
                <a16:creationId xmlns:a16="http://schemas.microsoft.com/office/drawing/2014/main" id="{EC2B6D5F-0C92-4524-D3F6-26BBDF84A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649" y="191393"/>
            <a:ext cx="7149351" cy="714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EF0674AE-AFDB-0B59-78C3-9A40EAF12728}"/>
              </a:ext>
            </a:extLst>
          </p:cNvPr>
          <p:cNvSpPr txBox="1"/>
          <p:nvPr/>
        </p:nvSpPr>
        <p:spPr>
          <a:xfrm>
            <a:off x="344750" y="2055676"/>
            <a:ext cx="60699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6000" b="0" i="0" dirty="0" err="1">
                <a:solidFill>
                  <a:schemeClr val="bg1"/>
                </a:solidFill>
                <a:effectLst/>
                <a:highlight>
                  <a:srgbClr val="00C07B"/>
                </a:highlight>
                <a:latin typeface="Inter SemiBold" panose="02000503000000020004" pitchFamily="2" charset="0"/>
                <a:ea typeface="Inter SemiBold" panose="02000503000000020004" pitchFamily="2" charset="0"/>
              </a:rPr>
              <a:t>Olá</a:t>
            </a:r>
            <a:r>
              <a:rPr lang="en-IN" sz="6000" b="0" i="0" dirty="0">
                <a:solidFill>
                  <a:schemeClr val="bg1"/>
                </a:solidFill>
                <a:effectLst/>
                <a:highlight>
                  <a:srgbClr val="00C07B"/>
                </a:highlight>
                <a:latin typeface="Inter SemiBold" panose="02000503000000020004" pitchFamily="2" charset="0"/>
                <a:ea typeface="Inter SemiBold" panose="02000503000000020004" pitchFamily="2" charset="0"/>
              </a:rPr>
              <a:t>!</a:t>
            </a:r>
            <a:r>
              <a:rPr lang="en-IN" sz="6000" dirty="0">
                <a:latin typeface="Inter SemiBold" panose="02000503000000020004" pitchFamily="2" charset="0"/>
                <a:ea typeface="Inter SemiBold" panose="02000503000000020004" pitchFamily="2" charset="0"/>
              </a:rPr>
              <a:t> </a:t>
            </a:r>
            <a:r>
              <a:rPr lang="en-IN" sz="6000" dirty="0" err="1">
                <a:latin typeface="Inter SemiBold" panose="02000503000000020004" pitchFamily="2" charset="0"/>
                <a:ea typeface="Inter SemiBold" panose="02000503000000020004" pitchFamily="2" charset="0"/>
              </a:rPr>
              <a:t>eu</a:t>
            </a:r>
            <a:r>
              <a:rPr lang="en-IN" sz="6000" dirty="0">
                <a:latin typeface="Inter SemiBold" panose="02000503000000020004" pitchFamily="2" charset="0"/>
                <a:ea typeface="Inter SemiBold" panose="02000503000000020004" pitchFamily="2" charset="0"/>
              </a:rPr>
              <a:t> sou </a:t>
            </a:r>
          </a:p>
          <a:p>
            <a:pPr algn="l"/>
            <a:r>
              <a:rPr lang="en-IN" sz="6000" dirty="0">
                <a:solidFill>
                  <a:schemeClr val="bg1"/>
                </a:solidFill>
                <a:highlight>
                  <a:srgbClr val="006C45"/>
                </a:highlight>
                <a:latin typeface="Inter SemiBold" panose="02000503000000020004" pitchFamily="2" charset="0"/>
                <a:ea typeface="Inter SemiBold" panose="02000503000000020004" pitchFamily="2" charset="0"/>
              </a:rPr>
              <a:t>Marcelo Duarte</a:t>
            </a:r>
            <a:endParaRPr lang="en-IN" sz="6000" b="0" i="0" dirty="0">
              <a:solidFill>
                <a:schemeClr val="bg1"/>
              </a:solidFill>
              <a:effectLst/>
              <a:highlight>
                <a:srgbClr val="006C45"/>
              </a:highlight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A1688BF2-F4EE-2232-1EF5-37BA2FFC90AF}"/>
              </a:ext>
            </a:extLst>
          </p:cNvPr>
          <p:cNvSpPr txBox="1"/>
          <p:nvPr/>
        </p:nvSpPr>
        <p:spPr>
          <a:xfrm>
            <a:off x="344750" y="3962405"/>
            <a:ext cx="434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i="0" dirty="0" err="1">
                <a:solidFill>
                  <a:schemeClr val="bg1"/>
                </a:solidFill>
                <a:effectLst/>
                <a:highlight>
                  <a:srgbClr val="00754A"/>
                </a:highlight>
                <a:latin typeface="Inter" panose="020B0604020202020204" charset="0"/>
                <a:ea typeface="Inter" panose="020B0604020202020204" charset="0"/>
              </a:rPr>
              <a:t>Estudante</a:t>
            </a:r>
            <a:r>
              <a:rPr lang="en-US" i="0" dirty="0">
                <a:solidFill>
                  <a:schemeClr val="bg1"/>
                </a:solidFill>
                <a:effectLst/>
                <a:highlight>
                  <a:srgbClr val="00754A"/>
                </a:highlight>
                <a:latin typeface="Inter" panose="020B0604020202020204" charset="0"/>
                <a:ea typeface="Inter" panose="020B0604020202020204" charset="0"/>
              </a:rPr>
              <a:t> de </a:t>
            </a:r>
            <a:r>
              <a:rPr lang="en-US" i="0" dirty="0" err="1">
                <a:solidFill>
                  <a:schemeClr val="bg1"/>
                </a:solidFill>
                <a:effectLst/>
                <a:highlight>
                  <a:srgbClr val="00754A"/>
                </a:highlight>
                <a:latin typeface="Inter" panose="020B0604020202020204" charset="0"/>
                <a:ea typeface="Inter" panose="020B0604020202020204" charset="0"/>
              </a:rPr>
              <a:t>programação</a:t>
            </a:r>
            <a:endParaRPr lang="en-IN" i="0" dirty="0">
              <a:solidFill>
                <a:schemeClr val="bg1"/>
              </a:solidFill>
              <a:effectLst/>
              <a:highlight>
                <a:srgbClr val="00754A"/>
              </a:highlight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id="{7A4BAB78-EE91-C826-3777-1123508761AA}"/>
              </a:ext>
            </a:extLst>
          </p:cNvPr>
          <p:cNvSpPr txBox="1"/>
          <p:nvPr/>
        </p:nvSpPr>
        <p:spPr>
          <a:xfrm>
            <a:off x="344750" y="191393"/>
            <a:ext cx="9191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 dirty="0">
                <a:solidFill>
                  <a:srgbClr val="007048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01</a:t>
            </a:r>
            <a:endParaRPr lang="en-IN" sz="4400" b="0" i="0" dirty="0">
              <a:solidFill>
                <a:srgbClr val="007048"/>
              </a:solidFill>
              <a:effectLst/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5438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rgbClr val="DFDAD9"/>
            </a:gs>
            <a:gs pos="0">
              <a:srgbClr val="ECEAE9"/>
            </a:gs>
            <a:gs pos="100000">
              <a:srgbClr val="ECEAE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drink&#10;&#10;Description automatically generated with low confidence">
            <a:extLst>
              <a:ext uri="{FF2B5EF4-FFF2-40B4-BE49-F238E27FC236}">
                <a16:creationId xmlns:a16="http://schemas.microsoft.com/office/drawing/2014/main" id="{C70252F3-16E7-A898-472F-D5AFCD8FF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0" y="852408"/>
            <a:ext cx="3808378" cy="581358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080A489-34AB-E2DE-AA97-1C26F7A78709}"/>
              </a:ext>
            </a:extLst>
          </p:cNvPr>
          <p:cNvSpPr txBox="1"/>
          <p:nvPr/>
        </p:nvSpPr>
        <p:spPr>
          <a:xfrm>
            <a:off x="8027354" y="3442642"/>
            <a:ext cx="3469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2400" b="0" i="0" dirty="0" err="1">
                <a:solidFill>
                  <a:srgbClr val="000000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Acima</a:t>
            </a:r>
            <a:r>
              <a:rPr lang="en-IN" sz="2400" b="0" i="0" dirty="0">
                <a:solidFill>
                  <a:srgbClr val="000000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 da </a:t>
            </a:r>
            <a:r>
              <a:rPr lang="en-IN" sz="2400" b="0" i="0" dirty="0" err="1">
                <a:solidFill>
                  <a:srgbClr val="000000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Média</a:t>
            </a:r>
            <a:r>
              <a:rPr lang="en-IN" sz="2400" b="0" i="0" dirty="0">
                <a:solidFill>
                  <a:srgbClr val="000000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+</a:t>
            </a:r>
          </a:p>
        </p:txBody>
      </p:sp>
      <p:grpSp>
        <p:nvGrpSpPr>
          <p:cNvPr id="2" name="Graphic 4">
            <a:extLst>
              <a:ext uri="{FF2B5EF4-FFF2-40B4-BE49-F238E27FC236}">
                <a16:creationId xmlns:a16="http://schemas.microsoft.com/office/drawing/2014/main" id="{B89C5375-C9C3-2B9B-0B28-FA3604BD73FB}"/>
              </a:ext>
            </a:extLst>
          </p:cNvPr>
          <p:cNvGrpSpPr/>
          <p:nvPr/>
        </p:nvGrpSpPr>
        <p:grpSpPr>
          <a:xfrm>
            <a:off x="8228316" y="5660527"/>
            <a:ext cx="469054" cy="670622"/>
            <a:chOff x="3887045" y="271466"/>
            <a:chExt cx="4414735" cy="6311892"/>
          </a:xfrm>
          <a:noFill/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4BC609F-6652-C72D-394B-42FDB1B9F65C}"/>
                </a:ext>
              </a:extLst>
            </p:cNvPr>
            <p:cNvSpPr/>
            <p:nvPr/>
          </p:nvSpPr>
          <p:spPr>
            <a:xfrm flipV="1">
              <a:off x="4204491" y="1871725"/>
              <a:ext cx="3779849" cy="819886"/>
            </a:xfrm>
            <a:custGeom>
              <a:avLst/>
              <a:gdLst>
                <a:gd name="connsiteX0" fmla="*/ 59519 w 3779849"/>
                <a:gd name="connsiteY0" fmla="*/ 189 h 819886"/>
                <a:gd name="connsiteX1" fmla="*/ 197 w 3779849"/>
                <a:gd name="connsiteY1" fmla="*/ 820075 h 819886"/>
                <a:gd name="connsiteX2" fmla="*/ 3780047 w 3779849"/>
                <a:gd name="connsiteY2" fmla="*/ 820075 h 819886"/>
                <a:gd name="connsiteX3" fmla="*/ 3720713 w 3779849"/>
                <a:gd name="connsiteY3" fmla="*/ 189 h 819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9849" h="819886">
                  <a:moveTo>
                    <a:pt x="59519" y="189"/>
                  </a:moveTo>
                  <a:lnTo>
                    <a:pt x="197" y="820075"/>
                  </a:lnTo>
                  <a:lnTo>
                    <a:pt x="3780047" y="820075"/>
                  </a:lnTo>
                  <a:lnTo>
                    <a:pt x="3720713" y="189"/>
                  </a:lnTo>
                </a:path>
              </a:pathLst>
            </a:custGeom>
            <a:noFill/>
            <a:ln w="25400" cap="rnd">
              <a:solidFill>
                <a:srgbClr val="CB903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9" name="Graphic 4">
              <a:extLst>
                <a:ext uri="{FF2B5EF4-FFF2-40B4-BE49-F238E27FC236}">
                  <a16:creationId xmlns:a16="http://schemas.microsoft.com/office/drawing/2014/main" id="{C469221C-DADE-64E8-05EF-D9DAAC7FEBE1}"/>
                </a:ext>
              </a:extLst>
            </p:cNvPr>
            <p:cNvGrpSpPr/>
            <p:nvPr/>
          </p:nvGrpSpPr>
          <p:grpSpPr>
            <a:xfrm>
              <a:off x="3887045" y="271466"/>
              <a:ext cx="4414735" cy="6311892"/>
              <a:chOff x="3887045" y="271466"/>
              <a:chExt cx="4414735" cy="6311892"/>
            </a:xfrm>
            <a:noFill/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19EFA3CD-A344-739E-3E45-ED9C501FAE6B}"/>
                  </a:ext>
                </a:extLst>
              </p:cNvPr>
              <p:cNvSpPr/>
              <p:nvPr/>
            </p:nvSpPr>
            <p:spPr>
              <a:xfrm flipV="1">
                <a:off x="4468100" y="5057123"/>
                <a:ext cx="3286048" cy="1526235"/>
              </a:xfrm>
              <a:custGeom>
                <a:avLst/>
                <a:gdLst>
                  <a:gd name="connsiteX0" fmla="*/ 3286521 w 3286048"/>
                  <a:gd name="connsiteY0" fmla="*/ 1526888 h 1526235"/>
                  <a:gd name="connsiteX1" fmla="*/ 3208581 w 3286048"/>
                  <a:gd name="connsiteY1" fmla="*/ 449699 h 1526235"/>
                  <a:gd name="connsiteX2" fmla="*/ 2743825 w 3286048"/>
                  <a:gd name="connsiteY2" fmla="*/ 653 h 1526235"/>
                  <a:gd name="connsiteX3" fmla="*/ 509742 w 3286048"/>
                  <a:gd name="connsiteY3" fmla="*/ 653 h 1526235"/>
                  <a:gd name="connsiteX4" fmla="*/ 44986 w 3286048"/>
                  <a:gd name="connsiteY4" fmla="*/ 449699 h 1526235"/>
                  <a:gd name="connsiteX5" fmla="*/ 472 w 3286048"/>
                  <a:gd name="connsiteY5" fmla="*/ 1064976 h 1526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86048" h="1526235">
                    <a:moveTo>
                      <a:pt x="3286521" y="1526888"/>
                    </a:moveTo>
                    <a:lnTo>
                      <a:pt x="3208581" y="449699"/>
                    </a:lnTo>
                    <a:cubicBezTo>
                      <a:pt x="3190268" y="196474"/>
                      <a:pt x="2987627" y="653"/>
                      <a:pt x="2743825" y="653"/>
                    </a:cubicBezTo>
                    <a:lnTo>
                      <a:pt x="509742" y="653"/>
                    </a:lnTo>
                    <a:cubicBezTo>
                      <a:pt x="265940" y="653"/>
                      <a:pt x="63299" y="196474"/>
                      <a:pt x="44986" y="449699"/>
                    </a:cubicBezTo>
                    <a:lnTo>
                      <a:pt x="472" y="1064976"/>
                    </a:lnTo>
                  </a:path>
                </a:pathLst>
              </a:custGeom>
              <a:noFill/>
              <a:ln w="25400" cap="rnd">
                <a:solidFill>
                  <a:srgbClr val="CB903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5DAC370-FEEE-C695-BC0E-190E50270463}"/>
                  </a:ext>
                </a:extLst>
              </p:cNvPr>
              <p:cNvSpPr/>
              <p:nvPr/>
            </p:nvSpPr>
            <p:spPr>
              <a:xfrm flipV="1">
                <a:off x="3887045" y="1094846"/>
                <a:ext cx="4414735" cy="776884"/>
              </a:xfrm>
              <a:custGeom>
                <a:avLst/>
                <a:gdLst>
                  <a:gd name="connsiteX0" fmla="*/ 4415251 w 4414735"/>
                  <a:gd name="connsiteY0" fmla="*/ 107 h 776884"/>
                  <a:gd name="connsiteX1" fmla="*/ 515 w 4414735"/>
                  <a:gd name="connsiteY1" fmla="*/ 107 h 776884"/>
                  <a:gd name="connsiteX2" fmla="*/ 515 w 4414735"/>
                  <a:gd name="connsiteY2" fmla="*/ 615980 h 776884"/>
                  <a:gd name="connsiteX3" fmla="*/ 161526 w 4414735"/>
                  <a:gd name="connsiteY3" fmla="*/ 776991 h 776884"/>
                  <a:gd name="connsiteX4" fmla="*/ 4254241 w 4414735"/>
                  <a:gd name="connsiteY4" fmla="*/ 776991 h 776884"/>
                  <a:gd name="connsiteX5" fmla="*/ 4415251 w 4414735"/>
                  <a:gd name="connsiteY5" fmla="*/ 615980 h 776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14735" h="776884">
                    <a:moveTo>
                      <a:pt x="4415251" y="107"/>
                    </a:moveTo>
                    <a:lnTo>
                      <a:pt x="515" y="107"/>
                    </a:lnTo>
                    <a:lnTo>
                      <a:pt x="515" y="615980"/>
                    </a:lnTo>
                    <a:cubicBezTo>
                      <a:pt x="515" y="704906"/>
                      <a:pt x="72600" y="776991"/>
                      <a:pt x="161526" y="776991"/>
                    </a:cubicBezTo>
                    <a:lnTo>
                      <a:pt x="4254241" y="776991"/>
                    </a:lnTo>
                    <a:cubicBezTo>
                      <a:pt x="4343166" y="776991"/>
                      <a:pt x="4415251" y="704906"/>
                      <a:pt x="4415251" y="615980"/>
                    </a:cubicBezTo>
                    <a:close/>
                  </a:path>
                </a:pathLst>
              </a:custGeom>
              <a:noFill/>
              <a:ln w="25400" cap="rnd">
                <a:solidFill>
                  <a:srgbClr val="CB903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A8B446-18F2-D943-45B1-038829C04DF8}"/>
                  </a:ext>
                </a:extLst>
              </p:cNvPr>
              <p:cNvSpPr/>
              <p:nvPr/>
            </p:nvSpPr>
            <p:spPr>
              <a:xfrm flipV="1">
                <a:off x="4125436" y="271466"/>
                <a:ext cx="3937952" cy="823379"/>
              </a:xfrm>
              <a:custGeom>
                <a:avLst/>
                <a:gdLst>
                  <a:gd name="connsiteX0" fmla="*/ 1147137 w 3937952"/>
                  <a:gd name="connsiteY0" fmla="*/ 769625 h 823379"/>
                  <a:gd name="connsiteX1" fmla="*/ 3713439 w 3937952"/>
                  <a:gd name="connsiteY1" fmla="*/ 605351 h 823379"/>
                  <a:gd name="connsiteX2" fmla="*/ 3938229 w 3937952"/>
                  <a:gd name="connsiteY2" fmla="*/ 81 h 823379"/>
                  <a:gd name="connsiteX3" fmla="*/ 277 w 3937952"/>
                  <a:gd name="connsiteY3" fmla="*/ 81 h 823379"/>
                  <a:gd name="connsiteX4" fmla="*/ 306067 w 3937952"/>
                  <a:gd name="connsiteY4" fmla="*/ 823461 h 823379"/>
                  <a:gd name="connsiteX5" fmla="*/ 702015 w 3937952"/>
                  <a:gd name="connsiteY5" fmla="*/ 798124 h 823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37952" h="823379">
                    <a:moveTo>
                      <a:pt x="1147137" y="769625"/>
                    </a:moveTo>
                    <a:lnTo>
                      <a:pt x="3713439" y="605351"/>
                    </a:lnTo>
                    <a:lnTo>
                      <a:pt x="3938229" y="81"/>
                    </a:lnTo>
                    <a:lnTo>
                      <a:pt x="277" y="81"/>
                    </a:lnTo>
                    <a:lnTo>
                      <a:pt x="306067" y="823461"/>
                    </a:lnTo>
                    <a:lnTo>
                      <a:pt x="702015" y="798124"/>
                    </a:lnTo>
                  </a:path>
                </a:pathLst>
              </a:custGeom>
              <a:noFill/>
              <a:ln w="25400" cap="rnd">
                <a:solidFill>
                  <a:srgbClr val="CB903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DFC82C22-9268-D7F2-16DC-AEEC615786C5}"/>
                  </a:ext>
                </a:extLst>
              </p:cNvPr>
              <p:cNvSpPr/>
              <p:nvPr/>
            </p:nvSpPr>
            <p:spPr>
              <a:xfrm flipV="1">
                <a:off x="4130151" y="2691616"/>
                <a:ext cx="3928516" cy="2365501"/>
              </a:xfrm>
              <a:custGeom>
                <a:avLst/>
                <a:gdLst>
                  <a:gd name="connsiteX0" fmla="*/ 3863501 w 3928516"/>
                  <a:gd name="connsiteY0" fmla="*/ 1433705 h 2365501"/>
                  <a:gd name="connsiteX1" fmla="*/ 3762777 w 3928516"/>
                  <a:gd name="connsiteY1" fmla="*/ 408 h 2365501"/>
                  <a:gd name="connsiteX2" fmla="*/ 166734 w 3928516"/>
                  <a:gd name="connsiteY2" fmla="*/ 408 h 2365501"/>
                  <a:gd name="connsiteX3" fmla="*/ 491 w 3928516"/>
                  <a:gd name="connsiteY3" fmla="*/ 2365910 h 2365501"/>
                  <a:gd name="connsiteX4" fmla="*/ 3929007 w 3928516"/>
                  <a:gd name="connsiteY4" fmla="*/ 2365910 h 2365501"/>
                  <a:gd name="connsiteX5" fmla="*/ 3895949 w 3928516"/>
                  <a:gd name="connsiteY5" fmla="*/ 1895464 h 2365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28516" h="2365501">
                    <a:moveTo>
                      <a:pt x="3863501" y="1433705"/>
                    </a:moveTo>
                    <a:lnTo>
                      <a:pt x="3762777" y="408"/>
                    </a:lnTo>
                    <a:lnTo>
                      <a:pt x="166734" y="408"/>
                    </a:lnTo>
                    <a:lnTo>
                      <a:pt x="491" y="2365910"/>
                    </a:lnTo>
                    <a:lnTo>
                      <a:pt x="3929007" y="2365910"/>
                    </a:lnTo>
                    <a:lnTo>
                      <a:pt x="3895949" y="1895464"/>
                    </a:lnTo>
                  </a:path>
                </a:pathLst>
              </a:custGeom>
              <a:noFill/>
              <a:ln w="25400" cap="rnd">
                <a:solidFill>
                  <a:srgbClr val="CB903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5" name="Graphic 4">
            <a:extLst>
              <a:ext uri="{FF2B5EF4-FFF2-40B4-BE49-F238E27FC236}">
                <a16:creationId xmlns:a16="http://schemas.microsoft.com/office/drawing/2014/main" id="{1F35824C-AE6C-FDD5-AD51-EC90F8564C54}"/>
              </a:ext>
            </a:extLst>
          </p:cNvPr>
          <p:cNvGrpSpPr/>
          <p:nvPr/>
        </p:nvGrpSpPr>
        <p:grpSpPr>
          <a:xfrm>
            <a:off x="9461704" y="5553363"/>
            <a:ext cx="553413" cy="791233"/>
            <a:chOff x="3887045" y="271466"/>
            <a:chExt cx="4414735" cy="6311892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C355479-B413-CC88-45BC-08281212AA56}"/>
                </a:ext>
              </a:extLst>
            </p:cNvPr>
            <p:cNvSpPr/>
            <p:nvPr/>
          </p:nvSpPr>
          <p:spPr>
            <a:xfrm flipV="1">
              <a:off x="4204491" y="1871725"/>
              <a:ext cx="3779849" cy="819886"/>
            </a:xfrm>
            <a:custGeom>
              <a:avLst/>
              <a:gdLst>
                <a:gd name="connsiteX0" fmla="*/ 59519 w 3779849"/>
                <a:gd name="connsiteY0" fmla="*/ 189 h 819886"/>
                <a:gd name="connsiteX1" fmla="*/ 197 w 3779849"/>
                <a:gd name="connsiteY1" fmla="*/ 820075 h 819886"/>
                <a:gd name="connsiteX2" fmla="*/ 3780047 w 3779849"/>
                <a:gd name="connsiteY2" fmla="*/ 820075 h 819886"/>
                <a:gd name="connsiteX3" fmla="*/ 3720713 w 3779849"/>
                <a:gd name="connsiteY3" fmla="*/ 189 h 819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9849" h="819886">
                  <a:moveTo>
                    <a:pt x="59519" y="189"/>
                  </a:moveTo>
                  <a:lnTo>
                    <a:pt x="197" y="820075"/>
                  </a:lnTo>
                  <a:lnTo>
                    <a:pt x="3780047" y="820075"/>
                  </a:lnTo>
                  <a:lnTo>
                    <a:pt x="3720713" y="189"/>
                  </a:lnTo>
                </a:path>
              </a:pathLst>
            </a:custGeom>
            <a:noFill/>
            <a:ln w="25400" cap="rnd">
              <a:solidFill>
                <a:srgbClr val="00754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7" name="Graphic 4">
              <a:extLst>
                <a:ext uri="{FF2B5EF4-FFF2-40B4-BE49-F238E27FC236}">
                  <a16:creationId xmlns:a16="http://schemas.microsoft.com/office/drawing/2014/main" id="{CFD08CA9-C2D0-7E8D-A244-14DF1C7FFD5C}"/>
                </a:ext>
              </a:extLst>
            </p:cNvPr>
            <p:cNvGrpSpPr/>
            <p:nvPr/>
          </p:nvGrpSpPr>
          <p:grpSpPr>
            <a:xfrm>
              <a:off x="3887045" y="271466"/>
              <a:ext cx="4414735" cy="6311892"/>
              <a:chOff x="3887045" y="271466"/>
              <a:chExt cx="4414735" cy="6311892"/>
            </a:xfrm>
            <a:noFill/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A36C193-3080-DD11-C9C8-71F315AEAE6B}"/>
                  </a:ext>
                </a:extLst>
              </p:cNvPr>
              <p:cNvSpPr/>
              <p:nvPr/>
            </p:nvSpPr>
            <p:spPr>
              <a:xfrm flipV="1">
                <a:off x="4468100" y="5057123"/>
                <a:ext cx="3286048" cy="1526235"/>
              </a:xfrm>
              <a:custGeom>
                <a:avLst/>
                <a:gdLst>
                  <a:gd name="connsiteX0" fmla="*/ 3286521 w 3286048"/>
                  <a:gd name="connsiteY0" fmla="*/ 1526888 h 1526235"/>
                  <a:gd name="connsiteX1" fmla="*/ 3208581 w 3286048"/>
                  <a:gd name="connsiteY1" fmla="*/ 449699 h 1526235"/>
                  <a:gd name="connsiteX2" fmla="*/ 2743825 w 3286048"/>
                  <a:gd name="connsiteY2" fmla="*/ 653 h 1526235"/>
                  <a:gd name="connsiteX3" fmla="*/ 509742 w 3286048"/>
                  <a:gd name="connsiteY3" fmla="*/ 653 h 1526235"/>
                  <a:gd name="connsiteX4" fmla="*/ 44986 w 3286048"/>
                  <a:gd name="connsiteY4" fmla="*/ 449699 h 1526235"/>
                  <a:gd name="connsiteX5" fmla="*/ 472 w 3286048"/>
                  <a:gd name="connsiteY5" fmla="*/ 1064976 h 1526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86048" h="1526235">
                    <a:moveTo>
                      <a:pt x="3286521" y="1526888"/>
                    </a:moveTo>
                    <a:lnTo>
                      <a:pt x="3208581" y="449699"/>
                    </a:lnTo>
                    <a:cubicBezTo>
                      <a:pt x="3190268" y="196474"/>
                      <a:pt x="2987627" y="653"/>
                      <a:pt x="2743825" y="653"/>
                    </a:cubicBezTo>
                    <a:lnTo>
                      <a:pt x="509742" y="653"/>
                    </a:lnTo>
                    <a:cubicBezTo>
                      <a:pt x="265940" y="653"/>
                      <a:pt x="63299" y="196474"/>
                      <a:pt x="44986" y="449699"/>
                    </a:cubicBezTo>
                    <a:lnTo>
                      <a:pt x="472" y="1064976"/>
                    </a:lnTo>
                  </a:path>
                </a:pathLst>
              </a:custGeom>
              <a:noFill/>
              <a:ln w="25400" cap="rnd">
                <a:solidFill>
                  <a:srgbClr val="00754A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B006D2A-0F06-6A96-9B4D-182F8962D3AC}"/>
                  </a:ext>
                </a:extLst>
              </p:cNvPr>
              <p:cNvSpPr/>
              <p:nvPr/>
            </p:nvSpPr>
            <p:spPr>
              <a:xfrm flipV="1">
                <a:off x="3887045" y="1094846"/>
                <a:ext cx="4414735" cy="776884"/>
              </a:xfrm>
              <a:custGeom>
                <a:avLst/>
                <a:gdLst>
                  <a:gd name="connsiteX0" fmla="*/ 4415251 w 4414735"/>
                  <a:gd name="connsiteY0" fmla="*/ 107 h 776884"/>
                  <a:gd name="connsiteX1" fmla="*/ 515 w 4414735"/>
                  <a:gd name="connsiteY1" fmla="*/ 107 h 776884"/>
                  <a:gd name="connsiteX2" fmla="*/ 515 w 4414735"/>
                  <a:gd name="connsiteY2" fmla="*/ 615980 h 776884"/>
                  <a:gd name="connsiteX3" fmla="*/ 161526 w 4414735"/>
                  <a:gd name="connsiteY3" fmla="*/ 776991 h 776884"/>
                  <a:gd name="connsiteX4" fmla="*/ 4254241 w 4414735"/>
                  <a:gd name="connsiteY4" fmla="*/ 776991 h 776884"/>
                  <a:gd name="connsiteX5" fmla="*/ 4415251 w 4414735"/>
                  <a:gd name="connsiteY5" fmla="*/ 615980 h 776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14735" h="776884">
                    <a:moveTo>
                      <a:pt x="4415251" y="107"/>
                    </a:moveTo>
                    <a:lnTo>
                      <a:pt x="515" y="107"/>
                    </a:lnTo>
                    <a:lnTo>
                      <a:pt x="515" y="615980"/>
                    </a:lnTo>
                    <a:cubicBezTo>
                      <a:pt x="515" y="704906"/>
                      <a:pt x="72600" y="776991"/>
                      <a:pt x="161526" y="776991"/>
                    </a:cubicBezTo>
                    <a:lnTo>
                      <a:pt x="4254241" y="776991"/>
                    </a:lnTo>
                    <a:cubicBezTo>
                      <a:pt x="4343166" y="776991"/>
                      <a:pt x="4415251" y="704906"/>
                      <a:pt x="4415251" y="615980"/>
                    </a:cubicBezTo>
                    <a:close/>
                  </a:path>
                </a:pathLst>
              </a:custGeom>
              <a:noFill/>
              <a:ln w="25400" cap="rnd">
                <a:solidFill>
                  <a:srgbClr val="00754A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A70E86B3-ACDE-CC45-282F-9641E9C5F6A8}"/>
                  </a:ext>
                </a:extLst>
              </p:cNvPr>
              <p:cNvSpPr/>
              <p:nvPr/>
            </p:nvSpPr>
            <p:spPr>
              <a:xfrm flipV="1">
                <a:off x="4125436" y="271466"/>
                <a:ext cx="3937952" cy="823379"/>
              </a:xfrm>
              <a:custGeom>
                <a:avLst/>
                <a:gdLst>
                  <a:gd name="connsiteX0" fmla="*/ 1147137 w 3937952"/>
                  <a:gd name="connsiteY0" fmla="*/ 769625 h 823379"/>
                  <a:gd name="connsiteX1" fmla="*/ 3713439 w 3937952"/>
                  <a:gd name="connsiteY1" fmla="*/ 605351 h 823379"/>
                  <a:gd name="connsiteX2" fmla="*/ 3938229 w 3937952"/>
                  <a:gd name="connsiteY2" fmla="*/ 81 h 823379"/>
                  <a:gd name="connsiteX3" fmla="*/ 277 w 3937952"/>
                  <a:gd name="connsiteY3" fmla="*/ 81 h 823379"/>
                  <a:gd name="connsiteX4" fmla="*/ 306067 w 3937952"/>
                  <a:gd name="connsiteY4" fmla="*/ 823461 h 823379"/>
                  <a:gd name="connsiteX5" fmla="*/ 702015 w 3937952"/>
                  <a:gd name="connsiteY5" fmla="*/ 798124 h 823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37952" h="823379">
                    <a:moveTo>
                      <a:pt x="1147137" y="769625"/>
                    </a:moveTo>
                    <a:lnTo>
                      <a:pt x="3713439" y="605351"/>
                    </a:lnTo>
                    <a:lnTo>
                      <a:pt x="3938229" y="81"/>
                    </a:lnTo>
                    <a:lnTo>
                      <a:pt x="277" y="81"/>
                    </a:lnTo>
                    <a:lnTo>
                      <a:pt x="306067" y="823461"/>
                    </a:lnTo>
                    <a:lnTo>
                      <a:pt x="702015" y="798124"/>
                    </a:lnTo>
                  </a:path>
                </a:pathLst>
              </a:custGeom>
              <a:noFill/>
              <a:ln w="25400" cap="rnd">
                <a:solidFill>
                  <a:srgbClr val="00754A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78EA0AC-7635-54CD-B6A3-69EABD49C988}"/>
                  </a:ext>
                </a:extLst>
              </p:cNvPr>
              <p:cNvSpPr/>
              <p:nvPr/>
            </p:nvSpPr>
            <p:spPr>
              <a:xfrm flipV="1">
                <a:off x="4130151" y="2691616"/>
                <a:ext cx="3928516" cy="2365501"/>
              </a:xfrm>
              <a:custGeom>
                <a:avLst/>
                <a:gdLst>
                  <a:gd name="connsiteX0" fmla="*/ 3863501 w 3928516"/>
                  <a:gd name="connsiteY0" fmla="*/ 1433705 h 2365501"/>
                  <a:gd name="connsiteX1" fmla="*/ 3762777 w 3928516"/>
                  <a:gd name="connsiteY1" fmla="*/ 408 h 2365501"/>
                  <a:gd name="connsiteX2" fmla="*/ 166734 w 3928516"/>
                  <a:gd name="connsiteY2" fmla="*/ 408 h 2365501"/>
                  <a:gd name="connsiteX3" fmla="*/ 491 w 3928516"/>
                  <a:gd name="connsiteY3" fmla="*/ 2365910 h 2365501"/>
                  <a:gd name="connsiteX4" fmla="*/ 3929007 w 3928516"/>
                  <a:gd name="connsiteY4" fmla="*/ 2365910 h 2365501"/>
                  <a:gd name="connsiteX5" fmla="*/ 3895949 w 3928516"/>
                  <a:gd name="connsiteY5" fmla="*/ 1895464 h 2365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28516" h="2365501">
                    <a:moveTo>
                      <a:pt x="3863501" y="1433705"/>
                    </a:moveTo>
                    <a:lnTo>
                      <a:pt x="3762777" y="408"/>
                    </a:lnTo>
                    <a:lnTo>
                      <a:pt x="166734" y="408"/>
                    </a:lnTo>
                    <a:lnTo>
                      <a:pt x="491" y="2365910"/>
                    </a:lnTo>
                    <a:lnTo>
                      <a:pt x="3929007" y="2365910"/>
                    </a:lnTo>
                    <a:lnTo>
                      <a:pt x="3895949" y="1895464"/>
                    </a:lnTo>
                  </a:path>
                </a:pathLst>
              </a:custGeom>
              <a:noFill/>
              <a:ln w="25400" cap="rnd">
                <a:solidFill>
                  <a:srgbClr val="00754A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22" name="Graphic 4">
            <a:extLst>
              <a:ext uri="{FF2B5EF4-FFF2-40B4-BE49-F238E27FC236}">
                <a16:creationId xmlns:a16="http://schemas.microsoft.com/office/drawing/2014/main" id="{59020438-5AA4-9926-6C78-D48C977FC047}"/>
              </a:ext>
            </a:extLst>
          </p:cNvPr>
          <p:cNvGrpSpPr/>
          <p:nvPr/>
        </p:nvGrpSpPr>
        <p:grpSpPr>
          <a:xfrm>
            <a:off x="10662233" y="5326726"/>
            <a:ext cx="702524" cy="1004423"/>
            <a:chOff x="3887045" y="271466"/>
            <a:chExt cx="4414735" cy="6311892"/>
          </a:xfrm>
          <a:noFill/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297E119-0F23-C29A-52D0-FAC63213C87E}"/>
                </a:ext>
              </a:extLst>
            </p:cNvPr>
            <p:cNvSpPr/>
            <p:nvPr/>
          </p:nvSpPr>
          <p:spPr>
            <a:xfrm flipV="1">
              <a:off x="4204491" y="1871725"/>
              <a:ext cx="3779849" cy="819886"/>
            </a:xfrm>
            <a:custGeom>
              <a:avLst/>
              <a:gdLst>
                <a:gd name="connsiteX0" fmla="*/ 59519 w 3779849"/>
                <a:gd name="connsiteY0" fmla="*/ 189 h 819886"/>
                <a:gd name="connsiteX1" fmla="*/ 197 w 3779849"/>
                <a:gd name="connsiteY1" fmla="*/ 820075 h 819886"/>
                <a:gd name="connsiteX2" fmla="*/ 3780047 w 3779849"/>
                <a:gd name="connsiteY2" fmla="*/ 820075 h 819886"/>
                <a:gd name="connsiteX3" fmla="*/ 3720713 w 3779849"/>
                <a:gd name="connsiteY3" fmla="*/ 189 h 819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9849" h="819886">
                  <a:moveTo>
                    <a:pt x="59519" y="189"/>
                  </a:moveTo>
                  <a:lnTo>
                    <a:pt x="197" y="820075"/>
                  </a:lnTo>
                  <a:lnTo>
                    <a:pt x="3780047" y="820075"/>
                  </a:lnTo>
                  <a:lnTo>
                    <a:pt x="3720713" y="189"/>
                  </a:lnTo>
                </a:path>
              </a:pathLst>
            </a:custGeom>
            <a:noFill/>
            <a:ln w="25400" cap="rnd">
              <a:solidFill>
                <a:srgbClr val="CB903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4" name="Graphic 4">
              <a:extLst>
                <a:ext uri="{FF2B5EF4-FFF2-40B4-BE49-F238E27FC236}">
                  <a16:creationId xmlns:a16="http://schemas.microsoft.com/office/drawing/2014/main" id="{81F2B888-7E86-5126-9F30-BF80D8BA75AE}"/>
                </a:ext>
              </a:extLst>
            </p:cNvPr>
            <p:cNvGrpSpPr/>
            <p:nvPr/>
          </p:nvGrpSpPr>
          <p:grpSpPr>
            <a:xfrm>
              <a:off x="3887045" y="271466"/>
              <a:ext cx="4414735" cy="6311892"/>
              <a:chOff x="3887045" y="271466"/>
              <a:chExt cx="4414735" cy="6311892"/>
            </a:xfrm>
            <a:noFill/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AF22A1DB-36E0-1DE5-B536-D10F15F64A99}"/>
                  </a:ext>
                </a:extLst>
              </p:cNvPr>
              <p:cNvSpPr/>
              <p:nvPr/>
            </p:nvSpPr>
            <p:spPr>
              <a:xfrm flipV="1">
                <a:off x="4468100" y="5057123"/>
                <a:ext cx="3286048" cy="1526235"/>
              </a:xfrm>
              <a:custGeom>
                <a:avLst/>
                <a:gdLst>
                  <a:gd name="connsiteX0" fmla="*/ 3286521 w 3286048"/>
                  <a:gd name="connsiteY0" fmla="*/ 1526888 h 1526235"/>
                  <a:gd name="connsiteX1" fmla="*/ 3208581 w 3286048"/>
                  <a:gd name="connsiteY1" fmla="*/ 449699 h 1526235"/>
                  <a:gd name="connsiteX2" fmla="*/ 2743825 w 3286048"/>
                  <a:gd name="connsiteY2" fmla="*/ 653 h 1526235"/>
                  <a:gd name="connsiteX3" fmla="*/ 509742 w 3286048"/>
                  <a:gd name="connsiteY3" fmla="*/ 653 h 1526235"/>
                  <a:gd name="connsiteX4" fmla="*/ 44986 w 3286048"/>
                  <a:gd name="connsiteY4" fmla="*/ 449699 h 1526235"/>
                  <a:gd name="connsiteX5" fmla="*/ 472 w 3286048"/>
                  <a:gd name="connsiteY5" fmla="*/ 1064976 h 1526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86048" h="1526235">
                    <a:moveTo>
                      <a:pt x="3286521" y="1526888"/>
                    </a:moveTo>
                    <a:lnTo>
                      <a:pt x="3208581" y="449699"/>
                    </a:lnTo>
                    <a:cubicBezTo>
                      <a:pt x="3190268" y="196474"/>
                      <a:pt x="2987627" y="653"/>
                      <a:pt x="2743825" y="653"/>
                    </a:cubicBezTo>
                    <a:lnTo>
                      <a:pt x="509742" y="653"/>
                    </a:lnTo>
                    <a:cubicBezTo>
                      <a:pt x="265940" y="653"/>
                      <a:pt x="63299" y="196474"/>
                      <a:pt x="44986" y="449699"/>
                    </a:cubicBezTo>
                    <a:lnTo>
                      <a:pt x="472" y="1064976"/>
                    </a:lnTo>
                  </a:path>
                </a:pathLst>
              </a:custGeom>
              <a:noFill/>
              <a:ln w="25400" cap="rnd">
                <a:solidFill>
                  <a:srgbClr val="CB903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F16881D-88EC-1F84-ECD7-54371D26E5D1}"/>
                  </a:ext>
                </a:extLst>
              </p:cNvPr>
              <p:cNvSpPr/>
              <p:nvPr/>
            </p:nvSpPr>
            <p:spPr>
              <a:xfrm flipV="1">
                <a:off x="3887045" y="1094846"/>
                <a:ext cx="4414735" cy="776884"/>
              </a:xfrm>
              <a:custGeom>
                <a:avLst/>
                <a:gdLst>
                  <a:gd name="connsiteX0" fmla="*/ 4415251 w 4414735"/>
                  <a:gd name="connsiteY0" fmla="*/ 107 h 776884"/>
                  <a:gd name="connsiteX1" fmla="*/ 515 w 4414735"/>
                  <a:gd name="connsiteY1" fmla="*/ 107 h 776884"/>
                  <a:gd name="connsiteX2" fmla="*/ 515 w 4414735"/>
                  <a:gd name="connsiteY2" fmla="*/ 615980 h 776884"/>
                  <a:gd name="connsiteX3" fmla="*/ 161526 w 4414735"/>
                  <a:gd name="connsiteY3" fmla="*/ 776991 h 776884"/>
                  <a:gd name="connsiteX4" fmla="*/ 4254241 w 4414735"/>
                  <a:gd name="connsiteY4" fmla="*/ 776991 h 776884"/>
                  <a:gd name="connsiteX5" fmla="*/ 4415251 w 4414735"/>
                  <a:gd name="connsiteY5" fmla="*/ 615980 h 776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14735" h="776884">
                    <a:moveTo>
                      <a:pt x="4415251" y="107"/>
                    </a:moveTo>
                    <a:lnTo>
                      <a:pt x="515" y="107"/>
                    </a:lnTo>
                    <a:lnTo>
                      <a:pt x="515" y="615980"/>
                    </a:lnTo>
                    <a:cubicBezTo>
                      <a:pt x="515" y="704906"/>
                      <a:pt x="72600" y="776991"/>
                      <a:pt x="161526" y="776991"/>
                    </a:cubicBezTo>
                    <a:lnTo>
                      <a:pt x="4254241" y="776991"/>
                    </a:lnTo>
                    <a:cubicBezTo>
                      <a:pt x="4343166" y="776991"/>
                      <a:pt x="4415251" y="704906"/>
                      <a:pt x="4415251" y="615980"/>
                    </a:cubicBezTo>
                    <a:close/>
                  </a:path>
                </a:pathLst>
              </a:custGeom>
              <a:noFill/>
              <a:ln w="25400" cap="rnd">
                <a:solidFill>
                  <a:srgbClr val="CB903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FA38206-E49D-15C0-9AC8-1AEB0BFECD9A}"/>
                  </a:ext>
                </a:extLst>
              </p:cNvPr>
              <p:cNvSpPr/>
              <p:nvPr/>
            </p:nvSpPr>
            <p:spPr>
              <a:xfrm flipV="1">
                <a:off x="4125436" y="271466"/>
                <a:ext cx="3937952" cy="823379"/>
              </a:xfrm>
              <a:custGeom>
                <a:avLst/>
                <a:gdLst>
                  <a:gd name="connsiteX0" fmla="*/ 1147137 w 3937952"/>
                  <a:gd name="connsiteY0" fmla="*/ 769625 h 823379"/>
                  <a:gd name="connsiteX1" fmla="*/ 3713439 w 3937952"/>
                  <a:gd name="connsiteY1" fmla="*/ 605351 h 823379"/>
                  <a:gd name="connsiteX2" fmla="*/ 3938229 w 3937952"/>
                  <a:gd name="connsiteY2" fmla="*/ 81 h 823379"/>
                  <a:gd name="connsiteX3" fmla="*/ 277 w 3937952"/>
                  <a:gd name="connsiteY3" fmla="*/ 81 h 823379"/>
                  <a:gd name="connsiteX4" fmla="*/ 306067 w 3937952"/>
                  <a:gd name="connsiteY4" fmla="*/ 823461 h 823379"/>
                  <a:gd name="connsiteX5" fmla="*/ 702015 w 3937952"/>
                  <a:gd name="connsiteY5" fmla="*/ 798124 h 823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37952" h="823379">
                    <a:moveTo>
                      <a:pt x="1147137" y="769625"/>
                    </a:moveTo>
                    <a:lnTo>
                      <a:pt x="3713439" y="605351"/>
                    </a:lnTo>
                    <a:lnTo>
                      <a:pt x="3938229" y="81"/>
                    </a:lnTo>
                    <a:lnTo>
                      <a:pt x="277" y="81"/>
                    </a:lnTo>
                    <a:lnTo>
                      <a:pt x="306067" y="823461"/>
                    </a:lnTo>
                    <a:lnTo>
                      <a:pt x="702015" y="798124"/>
                    </a:lnTo>
                  </a:path>
                </a:pathLst>
              </a:custGeom>
              <a:noFill/>
              <a:ln w="25400" cap="rnd">
                <a:solidFill>
                  <a:srgbClr val="CB903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D52353A-C1DA-6A0C-742B-305410158BC0}"/>
                  </a:ext>
                </a:extLst>
              </p:cNvPr>
              <p:cNvSpPr/>
              <p:nvPr/>
            </p:nvSpPr>
            <p:spPr>
              <a:xfrm flipV="1">
                <a:off x="4130151" y="2691616"/>
                <a:ext cx="3928516" cy="2365501"/>
              </a:xfrm>
              <a:custGeom>
                <a:avLst/>
                <a:gdLst>
                  <a:gd name="connsiteX0" fmla="*/ 3863501 w 3928516"/>
                  <a:gd name="connsiteY0" fmla="*/ 1433705 h 2365501"/>
                  <a:gd name="connsiteX1" fmla="*/ 3762777 w 3928516"/>
                  <a:gd name="connsiteY1" fmla="*/ 408 h 2365501"/>
                  <a:gd name="connsiteX2" fmla="*/ 166734 w 3928516"/>
                  <a:gd name="connsiteY2" fmla="*/ 408 h 2365501"/>
                  <a:gd name="connsiteX3" fmla="*/ 491 w 3928516"/>
                  <a:gd name="connsiteY3" fmla="*/ 2365910 h 2365501"/>
                  <a:gd name="connsiteX4" fmla="*/ 3929007 w 3928516"/>
                  <a:gd name="connsiteY4" fmla="*/ 2365910 h 2365501"/>
                  <a:gd name="connsiteX5" fmla="*/ 3895949 w 3928516"/>
                  <a:gd name="connsiteY5" fmla="*/ 1895464 h 2365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28516" h="2365501">
                    <a:moveTo>
                      <a:pt x="3863501" y="1433705"/>
                    </a:moveTo>
                    <a:lnTo>
                      <a:pt x="3762777" y="408"/>
                    </a:lnTo>
                    <a:lnTo>
                      <a:pt x="166734" y="408"/>
                    </a:lnTo>
                    <a:lnTo>
                      <a:pt x="491" y="2365910"/>
                    </a:lnTo>
                    <a:lnTo>
                      <a:pt x="3929007" y="2365910"/>
                    </a:lnTo>
                    <a:lnTo>
                      <a:pt x="3895949" y="1895464"/>
                    </a:lnTo>
                  </a:path>
                </a:pathLst>
              </a:custGeom>
              <a:noFill/>
              <a:ln w="25400" cap="rnd">
                <a:solidFill>
                  <a:srgbClr val="CB903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0538AC-880B-5AE4-293F-71DDAF4869AE}"/>
              </a:ext>
            </a:extLst>
          </p:cNvPr>
          <p:cNvGrpSpPr/>
          <p:nvPr/>
        </p:nvGrpSpPr>
        <p:grpSpPr>
          <a:xfrm>
            <a:off x="8391359" y="5967365"/>
            <a:ext cx="142966" cy="142409"/>
            <a:chOff x="4276278" y="1615753"/>
            <a:chExt cx="3642778" cy="3628601"/>
          </a:xfrm>
          <a:solidFill>
            <a:srgbClr val="CB9032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6FEF84A-EFE6-6D8E-F7DB-7010728571F9}"/>
                </a:ext>
              </a:extLst>
            </p:cNvPr>
            <p:cNvSpPr/>
            <p:nvPr/>
          </p:nvSpPr>
          <p:spPr>
            <a:xfrm>
              <a:off x="4276278" y="1615753"/>
              <a:ext cx="3642778" cy="3628601"/>
            </a:xfrm>
            <a:custGeom>
              <a:avLst/>
              <a:gdLst>
                <a:gd name="connsiteX0" fmla="*/ 3642779 w 3642778"/>
                <a:gd name="connsiteY0" fmla="*/ 1982233 h 3628601"/>
                <a:gd name="connsiteX1" fmla="*/ 3636508 w 3642778"/>
                <a:gd name="connsiteY1" fmla="*/ 2034722 h 3628601"/>
                <a:gd name="connsiteX2" fmla="*/ 3613467 w 3642778"/>
                <a:gd name="connsiteY2" fmla="*/ 2057762 h 3628601"/>
                <a:gd name="connsiteX3" fmla="*/ 3435483 w 3642778"/>
                <a:gd name="connsiteY3" fmla="*/ 2017885 h 3628601"/>
                <a:gd name="connsiteX4" fmla="*/ 3316941 w 3642778"/>
                <a:gd name="connsiteY4" fmla="*/ 1953194 h 3628601"/>
                <a:gd name="connsiteX5" fmla="*/ 3162816 w 3642778"/>
                <a:gd name="connsiteY5" fmla="*/ 1912635 h 3628601"/>
                <a:gd name="connsiteX6" fmla="*/ 3141616 w 3642778"/>
                <a:gd name="connsiteY6" fmla="*/ 1912635 h 3628601"/>
                <a:gd name="connsiteX7" fmla="*/ 3172495 w 3642778"/>
                <a:gd name="connsiteY7" fmla="*/ 2050059 h 3628601"/>
                <a:gd name="connsiteX8" fmla="*/ 3248569 w 3642778"/>
                <a:gd name="connsiteY8" fmla="*/ 2064511 h 3628601"/>
                <a:gd name="connsiteX9" fmla="*/ 3378973 w 3642778"/>
                <a:gd name="connsiteY9" fmla="*/ 2128111 h 3628601"/>
                <a:gd name="connsiteX10" fmla="*/ 3532144 w 3642778"/>
                <a:gd name="connsiteY10" fmla="*/ 2190961 h 3628601"/>
                <a:gd name="connsiteX11" fmla="*/ 3586610 w 3642778"/>
                <a:gd name="connsiteY11" fmla="*/ 2193619 h 3628601"/>
                <a:gd name="connsiteX12" fmla="*/ 3612854 w 3642778"/>
                <a:gd name="connsiteY12" fmla="*/ 2193619 h 3628601"/>
                <a:gd name="connsiteX13" fmla="*/ 3577475 w 3642778"/>
                <a:gd name="connsiteY13" fmla="*/ 2330362 h 3628601"/>
                <a:gd name="connsiteX14" fmla="*/ 3563297 w 3642778"/>
                <a:gd name="connsiteY14" fmla="*/ 2337315 h 3628601"/>
                <a:gd name="connsiteX15" fmla="*/ 3431598 w 3642778"/>
                <a:gd name="connsiteY15" fmla="*/ 2298255 h 3628601"/>
                <a:gd name="connsiteX16" fmla="*/ 3334460 w 3642778"/>
                <a:gd name="connsiteY16" fmla="*/ 2239018 h 3628601"/>
                <a:gd name="connsiteX17" fmla="*/ 3199626 w 3642778"/>
                <a:gd name="connsiteY17" fmla="*/ 2203503 h 3628601"/>
                <a:gd name="connsiteX18" fmla="*/ 3193559 w 3642778"/>
                <a:gd name="connsiteY18" fmla="*/ 2203776 h 3628601"/>
                <a:gd name="connsiteX19" fmla="*/ 3190082 w 3642778"/>
                <a:gd name="connsiteY19" fmla="*/ 2205276 h 3628601"/>
                <a:gd name="connsiteX20" fmla="*/ 3190082 w 3642778"/>
                <a:gd name="connsiteY20" fmla="*/ 2324431 h 3628601"/>
                <a:gd name="connsiteX21" fmla="*/ 3241412 w 3642778"/>
                <a:gd name="connsiteY21" fmla="*/ 2331316 h 3628601"/>
                <a:gd name="connsiteX22" fmla="*/ 3351502 w 3642778"/>
                <a:gd name="connsiteY22" fmla="*/ 2384077 h 3628601"/>
                <a:gd name="connsiteX23" fmla="*/ 3403308 w 3642778"/>
                <a:gd name="connsiteY23" fmla="*/ 2418638 h 3628601"/>
                <a:gd name="connsiteX24" fmla="*/ 3533984 w 3642778"/>
                <a:gd name="connsiteY24" fmla="*/ 2457425 h 3628601"/>
                <a:gd name="connsiteX25" fmla="*/ 3528804 w 3642778"/>
                <a:gd name="connsiteY25" fmla="*/ 2473035 h 3628601"/>
                <a:gd name="connsiteX26" fmla="*/ 3481837 w 3642778"/>
                <a:gd name="connsiteY26" fmla="*/ 2586601 h 3628601"/>
                <a:gd name="connsiteX27" fmla="*/ 3458728 w 3642778"/>
                <a:gd name="connsiteY27" fmla="*/ 2597644 h 3628601"/>
                <a:gd name="connsiteX28" fmla="*/ 3373315 w 3642778"/>
                <a:gd name="connsiteY28" fmla="*/ 2550064 h 3628601"/>
                <a:gd name="connsiteX29" fmla="*/ 3279926 w 3642778"/>
                <a:gd name="connsiteY29" fmla="*/ 2488441 h 3628601"/>
                <a:gd name="connsiteX30" fmla="*/ 3189878 w 3642778"/>
                <a:gd name="connsiteY30" fmla="*/ 2471536 h 3628601"/>
                <a:gd name="connsiteX31" fmla="*/ 3176449 w 3642778"/>
                <a:gd name="connsiteY31" fmla="*/ 2483465 h 3628601"/>
                <a:gd name="connsiteX32" fmla="*/ 3160430 w 3642778"/>
                <a:gd name="connsiteY32" fmla="*/ 2574400 h 3628601"/>
                <a:gd name="connsiteX33" fmla="*/ 3213123 w 3642778"/>
                <a:gd name="connsiteY33" fmla="*/ 2580739 h 3628601"/>
                <a:gd name="connsiteX34" fmla="*/ 3317895 w 3642778"/>
                <a:gd name="connsiteY34" fmla="*/ 2642294 h 3628601"/>
                <a:gd name="connsiteX35" fmla="*/ 3366635 w 3642778"/>
                <a:gd name="connsiteY35" fmla="*/ 2680876 h 3628601"/>
                <a:gd name="connsiteX36" fmla="*/ 3422668 w 3642778"/>
                <a:gd name="connsiteY36" fmla="*/ 2706916 h 3628601"/>
                <a:gd name="connsiteX37" fmla="*/ 3345298 w 3642778"/>
                <a:gd name="connsiteY37" fmla="*/ 2835752 h 3628601"/>
                <a:gd name="connsiteX38" fmla="*/ 3299013 w 3642778"/>
                <a:gd name="connsiteY38" fmla="*/ 2797987 h 3628601"/>
                <a:gd name="connsiteX39" fmla="*/ 3226552 w 3642778"/>
                <a:gd name="connsiteY39" fmla="*/ 2738000 h 3628601"/>
                <a:gd name="connsiteX40" fmla="*/ 3129959 w 3642778"/>
                <a:gd name="connsiteY40" fmla="*/ 2703099 h 3628601"/>
                <a:gd name="connsiteX41" fmla="*/ 3157839 w 3642778"/>
                <a:gd name="connsiteY41" fmla="*/ 2600371 h 3628601"/>
                <a:gd name="connsiteX42" fmla="*/ 3059815 w 3642778"/>
                <a:gd name="connsiteY42" fmla="*/ 2584556 h 3628601"/>
                <a:gd name="connsiteX43" fmla="*/ 2862813 w 3642778"/>
                <a:gd name="connsiteY43" fmla="*/ 2481488 h 3628601"/>
                <a:gd name="connsiteX44" fmla="*/ 2855928 w 3642778"/>
                <a:gd name="connsiteY44" fmla="*/ 2469422 h 3628601"/>
                <a:gd name="connsiteX45" fmla="*/ 2786602 w 3642778"/>
                <a:gd name="connsiteY45" fmla="*/ 2273511 h 3628601"/>
                <a:gd name="connsiteX46" fmla="*/ 2664243 w 3642778"/>
                <a:gd name="connsiteY46" fmla="*/ 2110864 h 3628601"/>
                <a:gd name="connsiteX47" fmla="*/ 2618298 w 3642778"/>
                <a:gd name="connsiteY47" fmla="*/ 2017748 h 3628601"/>
                <a:gd name="connsiteX48" fmla="*/ 2626546 w 3642778"/>
                <a:gd name="connsiteY48" fmla="*/ 1906636 h 3628601"/>
                <a:gd name="connsiteX49" fmla="*/ 2671332 w 3642778"/>
                <a:gd name="connsiteY49" fmla="*/ 1732061 h 3628601"/>
                <a:gd name="connsiteX50" fmla="*/ 2514616 w 3642778"/>
                <a:gd name="connsiteY50" fmla="*/ 1205335 h 3628601"/>
                <a:gd name="connsiteX51" fmla="*/ 2460014 w 3642778"/>
                <a:gd name="connsiteY51" fmla="*/ 1159254 h 3628601"/>
                <a:gd name="connsiteX52" fmla="*/ 2455992 w 3642778"/>
                <a:gd name="connsiteY52" fmla="*/ 1163344 h 3628601"/>
                <a:gd name="connsiteX53" fmla="*/ 2472421 w 3642778"/>
                <a:gd name="connsiteY53" fmla="*/ 1185703 h 3628601"/>
                <a:gd name="connsiteX54" fmla="*/ 2601188 w 3642778"/>
                <a:gd name="connsiteY54" fmla="*/ 1444737 h 3628601"/>
                <a:gd name="connsiteX55" fmla="*/ 2588373 w 3642778"/>
                <a:gd name="connsiteY55" fmla="*/ 1742831 h 3628601"/>
                <a:gd name="connsiteX56" fmla="*/ 2543587 w 3642778"/>
                <a:gd name="connsiteY56" fmla="*/ 1904864 h 3628601"/>
                <a:gd name="connsiteX57" fmla="*/ 2591781 w 3642778"/>
                <a:gd name="connsiteY57" fmla="*/ 2147674 h 3628601"/>
                <a:gd name="connsiteX58" fmla="*/ 2713868 w 3642778"/>
                <a:gd name="connsiteY58" fmla="*/ 2312434 h 3628601"/>
                <a:gd name="connsiteX59" fmla="*/ 2766016 w 3642778"/>
                <a:gd name="connsiteY59" fmla="*/ 2421297 h 3628601"/>
                <a:gd name="connsiteX60" fmla="*/ 2752314 w 3642778"/>
                <a:gd name="connsiteY60" fmla="*/ 2567174 h 3628601"/>
                <a:gd name="connsiteX61" fmla="*/ 2687351 w 3642778"/>
                <a:gd name="connsiteY61" fmla="*/ 2709165 h 3628601"/>
                <a:gd name="connsiteX62" fmla="*/ 2690828 w 3642778"/>
                <a:gd name="connsiteY62" fmla="*/ 2729888 h 3628601"/>
                <a:gd name="connsiteX63" fmla="*/ 2961519 w 3642778"/>
                <a:gd name="connsiteY63" fmla="*/ 2878220 h 3628601"/>
                <a:gd name="connsiteX64" fmla="*/ 3029208 w 3642778"/>
                <a:gd name="connsiteY64" fmla="*/ 2883537 h 3628601"/>
                <a:gd name="connsiteX65" fmla="*/ 3075698 w 3642778"/>
                <a:gd name="connsiteY65" fmla="*/ 2850476 h 3628601"/>
                <a:gd name="connsiteX66" fmla="*/ 3092399 w 3642778"/>
                <a:gd name="connsiteY66" fmla="*/ 2809848 h 3628601"/>
                <a:gd name="connsiteX67" fmla="*/ 3118507 w 3642778"/>
                <a:gd name="connsiteY67" fmla="*/ 2795942 h 3628601"/>
                <a:gd name="connsiteX68" fmla="*/ 3196558 w 3642778"/>
                <a:gd name="connsiteY68" fmla="*/ 2834525 h 3628601"/>
                <a:gd name="connsiteX69" fmla="*/ 3259204 w 3642778"/>
                <a:gd name="connsiteY69" fmla="*/ 2894307 h 3628601"/>
                <a:gd name="connsiteX70" fmla="*/ 3288311 w 3642778"/>
                <a:gd name="connsiteY70" fmla="*/ 2921028 h 3628601"/>
                <a:gd name="connsiteX71" fmla="*/ 3199353 w 3642778"/>
                <a:gd name="connsiteY71" fmla="*/ 3031391 h 3628601"/>
                <a:gd name="connsiteX72" fmla="*/ 3043660 w 3642778"/>
                <a:gd name="connsiteY72" fmla="*/ 2906577 h 3628601"/>
                <a:gd name="connsiteX73" fmla="*/ 3002146 w 3642778"/>
                <a:gd name="connsiteY73" fmla="*/ 2980879 h 3628601"/>
                <a:gd name="connsiteX74" fmla="*/ 3136708 w 3642778"/>
                <a:gd name="connsiteY74" fmla="*/ 3098808 h 3628601"/>
                <a:gd name="connsiteX75" fmla="*/ 3031458 w 3642778"/>
                <a:gd name="connsiteY75" fmla="*/ 3199081 h 3628601"/>
                <a:gd name="connsiteX76" fmla="*/ 2929753 w 3642778"/>
                <a:gd name="connsiteY76" fmla="*/ 3091105 h 3628601"/>
                <a:gd name="connsiteX77" fmla="*/ 2882104 w 3642778"/>
                <a:gd name="connsiteY77" fmla="*/ 3152592 h 3628601"/>
                <a:gd name="connsiteX78" fmla="*/ 2967176 w 3642778"/>
                <a:gd name="connsiteY78" fmla="*/ 3254842 h 3628601"/>
                <a:gd name="connsiteX79" fmla="*/ 2836569 w 3642778"/>
                <a:gd name="connsiteY79" fmla="*/ 3350821 h 3628601"/>
                <a:gd name="connsiteX80" fmla="*/ 2704461 w 3642778"/>
                <a:gd name="connsiteY80" fmla="*/ 3106783 h 3628601"/>
                <a:gd name="connsiteX81" fmla="*/ 2632000 w 3642778"/>
                <a:gd name="connsiteY81" fmla="*/ 2979175 h 3628601"/>
                <a:gd name="connsiteX82" fmla="*/ 2623342 w 3642778"/>
                <a:gd name="connsiteY82" fmla="*/ 2841955 h 3628601"/>
                <a:gd name="connsiteX83" fmla="*/ 2624978 w 3642778"/>
                <a:gd name="connsiteY83" fmla="*/ 2827231 h 3628601"/>
                <a:gd name="connsiteX84" fmla="*/ 2614753 w 3642778"/>
                <a:gd name="connsiteY84" fmla="*/ 2841137 h 3628601"/>
                <a:gd name="connsiteX85" fmla="*/ 2601393 w 3642778"/>
                <a:gd name="connsiteY85" fmla="*/ 3075563 h 3628601"/>
                <a:gd name="connsiteX86" fmla="*/ 2686806 w 3642778"/>
                <a:gd name="connsiteY86" fmla="*/ 3227643 h 3628601"/>
                <a:gd name="connsiteX87" fmla="*/ 2749519 w 3642778"/>
                <a:gd name="connsiteY87" fmla="*/ 3368408 h 3628601"/>
                <a:gd name="connsiteX88" fmla="*/ 2729819 w 3642778"/>
                <a:gd name="connsiteY88" fmla="*/ 3415102 h 3628601"/>
                <a:gd name="connsiteX89" fmla="*/ 2652722 w 3642778"/>
                <a:gd name="connsiteY89" fmla="*/ 3457911 h 3628601"/>
                <a:gd name="connsiteX90" fmla="*/ 2644474 w 3642778"/>
                <a:gd name="connsiteY90" fmla="*/ 3407059 h 3628601"/>
                <a:gd name="connsiteX91" fmla="*/ 2583124 w 3642778"/>
                <a:gd name="connsiteY91" fmla="*/ 3247548 h 3628601"/>
                <a:gd name="connsiteX92" fmla="*/ 2492871 w 3642778"/>
                <a:gd name="connsiteY92" fmla="*/ 3063702 h 3628601"/>
                <a:gd name="connsiteX93" fmla="*/ 2500437 w 3642778"/>
                <a:gd name="connsiteY93" fmla="*/ 2850816 h 3628601"/>
                <a:gd name="connsiteX94" fmla="*/ 2598325 w 3642778"/>
                <a:gd name="connsiteY94" fmla="*/ 2683126 h 3628601"/>
                <a:gd name="connsiteX95" fmla="*/ 2648769 w 3642778"/>
                <a:gd name="connsiteY95" fmla="*/ 2584693 h 3628601"/>
                <a:gd name="connsiteX96" fmla="*/ 2625933 w 3642778"/>
                <a:gd name="connsiteY96" fmla="*/ 2317410 h 3628601"/>
                <a:gd name="connsiteX97" fmla="*/ 2515638 w 3642778"/>
                <a:gd name="connsiteY97" fmla="*/ 2166761 h 3628601"/>
                <a:gd name="connsiteX98" fmla="*/ 2484214 w 3642778"/>
                <a:gd name="connsiteY98" fmla="*/ 2122044 h 3628601"/>
                <a:gd name="connsiteX99" fmla="*/ 2453470 w 3642778"/>
                <a:gd name="connsiteY99" fmla="*/ 1887209 h 3628601"/>
                <a:gd name="connsiteX100" fmla="*/ 2504664 w 3642778"/>
                <a:gd name="connsiteY100" fmla="*/ 1733356 h 3628601"/>
                <a:gd name="connsiteX101" fmla="*/ 2538883 w 3642778"/>
                <a:gd name="connsiteY101" fmla="*/ 1532468 h 3628601"/>
                <a:gd name="connsiteX102" fmla="*/ 2332065 w 3642778"/>
                <a:gd name="connsiteY102" fmla="*/ 1107583 h 3628601"/>
                <a:gd name="connsiteX103" fmla="*/ 2305480 w 3642778"/>
                <a:gd name="connsiteY103" fmla="*/ 1090064 h 3628601"/>
                <a:gd name="connsiteX104" fmla="*/ 2293755 w 3642778"/>
                <a:gd name="connsiteY104" fmla="*/ 1087338 h 3628601"/>
                <a:gd name="connsiteX105" fmla="*/ 2304798 w 3642778"/>
                <a:gd name="connsiteY105" fmla="*/ 1103289 h 3628601"/>
                <a:gd name="connsiteX106" fmla="*/ 2438269 w 3642778"/>
                <a:gd name="connsiteY106" fmla="*/ 1351144 h 3628601"/>
                <a:gd name="connsiteX107" fmla="*/ 2418432 w 3642778"/>
                <a:gd name="connsiteY107" fmla="*/ 1692456 h 3628601"/>
                <a:gd name="connsiteX108" fmla="*/ 2355651 w 3642778"/>
                <a:gd name="connsiteY108" fmla="*/ 1875825 h 3628601"/>
                <a:gd name="connsiteX109" fmla="*/ 2419728 w 3642778"/>
                <a:gd name="connsiteY109" fmla="*/ 2188984 h 3628601"/>
                <a:gd name="connsiteX110" fmla="*/ 2522251 w 3642778"/>
                <a:gd name="connsiteY110" fmla="*/ 2324704 h 3628601"/>
                <a:gd name="connsiteX111" fmla="*/ 2569286 w 3642778"/>
                <a:gd name="connsiteY111" fmla="*/ 2438679 h 3628601"/>
                <a:gd name="connsiteX112" fmla="*/ 2548972 w 3642778"/>
                <a:gd name="connsiteY112" fmla="*/ 2567174 h 3628601"/>
                <a:gd name="connsiteX113" fmla="*/ 2464377 w 3642778"/>
                <a:gd name="connsiteY113" fmla="*/ 2717755 h 3628601"/>
                <a:gd name="connsiteX114" fmla="*/ 2393892 w 3642778"/>
                <a:gd name="connsiteY114" fmla="*/ 2836501 h 3628601"/>
                <a:gd name="connsiteX115" fmla="*/ 2389461 w 3642778"/>
                <a:gd name="connsiteY115" fmla="*/ 3111555 h 3628601"/>
                <a:gd name="connsiteX116" fmla="*/ 2494439 w 3642778"/>
                <a:gd name="connsiteY116" fmla="*/ 3315170 h 3628601"/>
                <a:gd name="connsiteX117" fmla="*/ 2546382 w 3642778"/>
                <a:gd name="connsiteY117" fmla="*/ 3477543 h 3628601"/>
                <a:gd name="connsiteX118" fmla="*/ 2547609 w 3642778"/>
                <a:gd name="connsiteY118" fmla="*/ 3488109 h 3628601"/>
                <a:gd name="connsiteX119" fmla="*/ 2531181 w 3642778"/>
                <a:gd name="connsiteY119" fmla="*/ 3514967 h 3628601"/>
                <a:gd name="connsiteX120" fmla="*/ 2429476 w 3642778"/>
                <a:gd name="connsiteY120" fmla="*/ 3554913 h 3628601"/>
                <a:gd name="connsiteX121" fmla="*/ 2419319 w 3642778"/>
                <a:gd name="connsiteY121" fmla="*/ 3457911 h 3628601"/>
                <a:gd name="connsiteX122" fmla="*/ 2352720 w 3642778"/>
                <a:gd name="connsiteY122" fmla="*/ 3284358 h 3628601"/>
                <a:gd name="connsiteX123" fmla="*/ 2262194 w 3642778"/>
                <a:gd name="connsiteY123" fmla="*/ 3100648 h 3628601"/>
                <a:gd name="connsiteX124" fmla="*/ 2238472 w 3642778"/>
                <a:gd name="connsiteY124" fmla="*/ 2953067 h 3628601"/>
                <a:gd name="connsiteX125" fmla="*/ 2289052 w 3642778"/>
                <a:gd name="connsiteY125" fmla="*/ 2825526 h 3628601"/>
                <a:gd name="connsiteX126" fmla="*/ 2398051 w 3642778"/>
                <a:gd name="connsiteY126" fmla="*/ 2651974 h 3628601"/>
                <a:gd name="connsiteX127" fmla="*/ 2454902 w 3642778"/>
                <a:gd name="connsiteY127" fmla="*/ 2509164 h 3628601"/>
                <a:gd name="connsiteX128" fmla="*/ 2428248 w 3642778"/>
                <a:gd name="connsiteY128" fmla="*/ 2349244 h 3628601"/>
                <a:gd name="connsiteX129" fmla="*/ 2339904 w 3642778"/>
                <a:gd name="connsiteY129" fmla="*/ 2222317 h 3628601"/>
                <a:gd name="connsiteX130" fmla="*/ 2292528 w 3642778"/>
                <a:gd name="connsiteY130" fmla="*/ 2159126 h 3628601"/>
                <a:gd name="connsiteX131" fmla="*/ 2247061 w 3642778"/>
                <a:gd name="connsiteY131" fmla="*/ 1884005 h 3628601"/>
                <a:gd name="connsiteX132" fmla="*/ 2322726 w 3642778"/>
                <a:gd name="connsiteY132" fmla="*/ 1689184 h 3628601"/>
                <a:gd name="connsiteX133" fmla="*/ 2372488 w 3642778"/>
                <a:gd name="connsiteY133" fmla="*/ 1459666 h 3628601"/>
                <a:gd name="connsiteX134" fmla="*/ 2258717 w 3642778"/>
                <a:gd name="connsiteY134" fmla="*/ 1141462 h 3628601"/>
                <a:gd name="connsiteX135" fmla="*/ 2162738 w 3642778"/>
                <a:gd name="connsiteY135" fmla="*/ 1046847 h 3628601"/>
                <a:gd name="connsiteX136" fmla="*/ 2142970 w 3642778"/>
                <a:gd name="connsiteY136" fmla="*/ 1041529 h 3628601"/>
                <a:gd name="connsiteX137" fmla="*/ 2147537 w 3642778"/>
                <a:gd name="connsiteY137" fmla="*/ 1061298 h 3628601"/>
                <a:gd name="connsiteX138" fmla="*/ 2258717 w 3642778"/>
                <a:gd name="connsiteY138" fmla="*/ 1281750 h 3628601"/>
                <a:gd name="connsiteX139" fmla="*/ 2223952 w 3642778"/>
                <a:gd name="connsiteY139" fmla="*/ 1649101 h 3628601"/>
                <a:gd name="connsiteX140" fmla="*/ 2140311 w 3642778"/>
                <a:gd name="connsiteY140" fmla="*/ 1850671 h 3628601"/>
                <a:gd name="connsiteX141" fmla="*/ 2205411 w 3642778"/>
                <a:gd name="connsiteY141" fmla="*/ 2220340 h 3628601"/>
                <a:gd name="connsiteX142" fmla="*/ 2275759 w 3642778"/>
                <a:gd name="connsiteY142" fmla="*/ 2311821 h 3628601"/>
                <a:gd name="connsiteX143" fmla="*/ 2298936 w 3642778"/>
                <a:gd name="connsiteY143" fmla="*/ 2589737 h 3628601"/>
                <a:gd name="connsiteX144" fmla="*/ 2200912 w 3642778"/>
                <a:gd name="connsiteY144" fmla="*/ 2750134 h 3628601"/>
                <a:gd name="connsiteX145" fmla="*/ 2141470 w 3642778"/>
                <a:gd name="connsiteY145" fmla="*/ 2848908 h 3628601"/>
                <a:gd name="connsiteX146" fmla="*/ 2129405 w 3642778"/>
                <a:gd name="connsiteY146" fmla="*/ 3130505 h 3628601"/>
                <a:gd name="connsiteX147" fmla="*/ 2214477 w 3642778"/>
                <a:gd name="connsiteY147" fmla="*/ 3310057 h 3628601"/>
                <a:gd name="connsiteX148" fmla="*/ 2277804 w 3642778"/>
                <a:gd name="connsiteY148" fmla="*/ 3484769 h 3628601"/>
                <a:gd name="connsiteX149" fmla="*/ 2282371 w 3642778"/>
                <a:gd name="connsiteY149" fmla="*/ 3584497 h 3628601"/>
                <a:gd name="connsiteX150" fmla="*/ 2272692 w 3642778"/>
                <a:gd name="connsiteY150" fmla="*/ 3600176 h 3628601"/>
                <a:gd name="connsiteX151" fmla="*/ 2151968 w 3642778"/>
                <a:gd name="connsiteY151" fmla="*/ 3628601 h 3628601"/>
                <a:gd name="connsiteX152" fmla="*/ 2156262 w 3642778"/>
                <a:gd name="connsiteY152" fmla="*/ 3573727 h 3628601"/>
                <a:gd name="connsiteX153" fmla="*/ 2096889 w 3642778"/>
                <a:gd name="connsiteY153" fmla="*/ 3317419 h 3628601"/>
                <a:gd name="connsiteX154" fmla="*/ 2012089 w 3642778"/>
                <a:gd name="connsiteY154" fmla="*/ 3136027 h 3628601"/>
                <a:gd name="connsiteX155" fmla="*/ 1979983 w 3642778"/>
                <a:gd name="connsiteY155" fmla="*/ 2980266 h 3628601"/>
                <a:gd name="connsiteX156" fmla="*/ 2012021 w 3642778"/>
                <a:gd name="connsiteY156" fmla="*/ 2875084 h 3628601"/>
                <a:gd name="connsiteX157" fmla="*/ 2109363 w 3642778"/>
                <a:gd name="connsiteY157" fmla="*/ 2715982 h 3628601"/>
                <a:gd name="connsiteX158" fmla="*/ 2184143 w 3642778"/>
                <a:gd name="connsiteY158" fmla="*/ 2591100 h 3628601"/>
                <a:gd name="connsiteX159" fmla="*/ 2161170 w 3642778"/>
                <a:gd name="connsiteY159" fmla="*/ 2307390 h 3628601"/>
                <a:gd name="connsiteX160" fmla="*/ 2083119 w 3642778"/>
                <a:gd name="connsiteY160" fmla="*/ 2204526 h 3628601"/>
                <a:gd name="connsiteX161" fmla="*/ 2023064 w 3642778"/>
                <a:gd name="connsiteY161" fmla="*/ 2061989 h 3628601"/>
                <a:gd name="connsiteX162" fmla="*/ 1967849 w 3642778"/>
                <a:gd name="connsiteY162" fmla="*/ 2024224 h 3628601"/>
                <a:gd name="connsiteX163" fmla="*/ 1881209 w 3642778"/>
                <a:gd name="connsiteY163" fmla="*/ 2045969 h 3628601"/>
                <a:gd name="connsiteX164" fmla="*/ 1729878 w 3642778"/>
                <a:gd name="connsiteY164" fmla="*/ 2037994 h 3628601"/>
                <a:gd name="connsiteX165" fmla="*/ 1675754 w 3642778"/>
                <a:gd name="connsiteY165" fmla="*/ 2023406 h 3628601"/>
                <a:gd name="connsiteX166" fmla="*/ 1624901 w 3642778"/>
                <a:gd name="connsiteY166" fmla="*/ 2054763 h 3628601"/>
                <a:gd name="connsiteX167" fmla="*/ 1512494 w 3642778"/>
                <a:gd name="connsiteY167" fmla="*/ 2271193 h 3628601"/>
                <a:gd name="connsiteX168" fmla="*/ 1438260 w 3642778"/>
                <a:gd name="connsiteY168" fmla="*/ 2399006 h 3628601"/>
                <a:gd name="connsiteX169" fmla="*/ 1460823 w 3642778"/>
                <a:gd name="connsiteY169" fmla="*/ 2588510 h 3628601"/>
                <a:gd name="connsiteX170" fmla="*/ 1561369 w 3642778"/>
                <a:gd name="connsiteY170" fmla="*/ 2752792 h 3628601"/>
                <a:gd name="connsiteX171" fmla="*/ 1622311 w 3642778"/>
                <a:gd name="connsiteY171" fmla="*/ 2850748 h 3628601"/>
                <a:gd name="connsiteX172" fmla="*/ 1637239 w 3642778"/>
                <a:gd name="connsiteY172" fmla="*/ 3129278 h 3628601"/>
                <a:gd name="connsiteX173" fmla="*/ 1555234 w 3642778"/>
                <a:gd name="connsiteY173" fmla="*/ 3303649 h 3628601"/>
                <a:gd name="connsiteX174" fmla="*/ 1494566 w 3642778"/>
                <a:gd name="connsiteY174" fmla="*/ 3499698 h 3628601"/>
                <a:gd name="connsiteX175" fmla="*/ 1493816 w 3642778"/>
                <a:gd name="connsiteY175" fmla="*/ 3627033 h 3628601"/>
                <a:gd name="connsiteX176" fmla="*/ 1445758 w 3642778"/>
                <a:gd name="connsiteY176" fmla="*/ 3617762 h 3628601"/>
                <a:gd name="connsiteX177" fmla="*/ 1382158 w 3642778"/>
                <a:gd name="connsiteY177" fmla="*/ 3603311 h 3628601"/>
                <a:gd name="connsiteX178" fmla="*/ 1363072 w 3642778"/>
                <a:gd name="connsiteY178" fmla="*/ 3581430 h 3628601"/>
                <a:gd name="connsiteX179" fmla="*/ 1370911 w 3642778"/>
                <a:gd name="connsiteY179" fmla="*/ 3471272 h 3628601"/>
                <a:gd name="connsiteX180" fmla="*/ 1446644 w 3642778"/>
                <a:gd name="connsiteY180" fmla="*/ 3279927 h 3628601"/>
                <a:gd name="connsiteX181" fmla="*/ 1521560 w 3642778"/>
                <a:gd name="connsiteY181" fmla="*/ 3117417 h 3628601"/>
                <a:gd name="connsiteX182" fmla="*/ 1507654 w 3642778"/>
                <a:gd name="connsiteY182" fmla="*/ 2855588 h 3628601"/>
                <a:gd name="connsiteX183" fmla="*/ 1414538 w 3642778"/>
                <a:gd name="connsiteY183" fmla="*/ 2704530 h 3628601"/>
                <a:gd name="connsiteX184" fmla="*/ 1334987 w 3642778"/>
                <a:gd name="connsiteY184" fmla="*/ 2563357 h 3628601"/>
                <a:gd name="connsiteX185" fmla="*/ 1358232 w 3642778"/>
                <a:gd name="connsiteY185" fmla="*/ 2330635 h 3628601"/>
                <a:gd name="connsiteX186" fmla="*/ 1457892 w 3642778"/>
                <a:gd name="connsiteY186" fmla="*/ 2196618 h 3628601"/>
                <a:gd name="connsiteX187" fmla="*/ 1530013 w 3642778"/>
                <a:gd name="connsiteY187" fmla="*/ 1965532 h 3628601"/>
                <a:gd name="connsiteX188" fmla="*/ 1486386 w 3642778"/>
                <a:gd name="connsiteY188" fmla="*/ 1795933 h 3628601"/>
                <a:gd name="connsiteX189" fmla="*/ 1402404 w 3642778"/>
                <a:gd name="connsiteY189" fmla="*/ 1594432 h 3628601"/>
                <a:gd name="connsiteX190" fmla="*/ 1474797 w 3642778"/>
                <a:gd name="connsiteY190" fmla="*/ 1094018 h 3628601"/>
                <a:gd name="connsiteX191" fmla="*/ 1498860 w 3642778"/>
                <a:gd name="connsiteY191" fmla="*/ 1060889 h 3628601"/>
                <a:gd name="connsiteX192" fmla="*/ 1502882 w 3642778"/>
                <a:gd name="connsiteY192" fmla="*/ 1042279 h 3628601"/>
                <a:gd name="connsiteX193" fmla="*/ 1484341 w 3642778"/>
                <a:gd name="connsiteY193" fmla="*/ 1045892 h 3628601"/>
                <a:gd name="connsiteX194" fmla="*/ 1376023 w 3642778"/>
                <a:gd name="connsiteY194" fmla="*/ 1155982 h 3628601"/>
                <a:gd name="connsiteX195" fmla="*/ 1273841 w 3642778"/>
                <a:gd name="connsiteY195" fmla="*/ 1487478 h 3628601"/>
                <a:gd name="connsiteX196" fmla="*/ 1323603 w 3642778"/>
                <a:gd name="connsiteY196" fmla="*/ 1689524 h 3628601"/>
                <a:gd name="connsiteX197" fmla="*/ 1395519 w 3642778"/>
                <a:gd name="connsiteY197" fmla="*/ 1871258 h 3628601"/>
                <a:gd name="connsiteX198" fmla="*/ 1370297 w 3642778"/>
                <a:gd name="connsiteY198" fmla="*/ 2132541 h 3628601"/>
                <a:gd name="connsiteX199" fmla="*/ 1306561 w 3642778"/>
                <a:gd name="connsiteY199" fmla="*/ 2221295 h 3628601"/>
                <a:gd name="connsiteX200" fmla="*/ 1239212 w 3642778"/>
                <a:gd name="connsiteY200" fmla="*/ 2311275 h 3628601"/>
                <a:gd name="connsiteX201" fmla="*/ 1217944 w 3642778"/>
                <a:gd name="connsiteY201" fmla="*/ 2592804 h 3628601"/>
                <a:gd name="connsiteX202" fmla="*/ 1317195 w 3642778"/>
                <a:gd name="connsiteY202" fmla="*/ 2761245 h 3628601"/>
                <a:gd name="connsiteX203" fmla="*/ 1380795 w 3642778"/>
                <a:gd name="connsiteY203" fmla="*/ 2871539 h 3628601"/>
                <a:gd name="connsiteX204" fmla="*/ 1389520 w 3642778"/>
                <a:gd name="connsiteY204" fmla="*/ 3085311 h 3628601"/>
                <a:gd name="connsiteX205" fmla="*/ 1302403 w 3642778"/>
                <a:gd name="connsiteY205" fmla="*/ 3265544 h 3628601"/>
                <a:gd name="connsiteX206" fmla="*/ 1226942 w 3642778"/>
                <a:gd name="connsiteY206" fmla="*/ 3456616 h 3628601"/>
                <a:gd name="connsiteX207" fmla="*/ 1216376 w 3642778"/>
                <a:gd name="connsiteY207" fmla="*/ 3554231 h 3628601"/>
                <a:gd name="connsiteX208" fmla="*/ 1104992 w 3642778"/>
                <a:gd name="connsiteY208" fmla="*/ 3509445 h 3628601"/>
                <a:gd name="connsiteX209" fmla="*/ 1098584 w 3642778"/>
                <a:gd name="connsiteY209" fmla="*/ 3495130 h 3628601"/>
                <a:gd name="connsiteX210" fmla="*/ 1122033 w 3642778"/>
                <a:gd name="connsiteY210" fmla="*/ 3387563 h 3628601"/>
                <a:gd name="connsiteX211" fmla="*/ 1209083 w 3642778"/>
                <a:gd name="connsiteY211" fmla="*/ 3205830 h 3628601"/>
                <a:gd name="connsiteX212" fmla="*/ 1269069 w 3642778"/>
                <a:gd name="connsiteY212" fmla="*/ 3079994 h 3628601"/>
                <a:gd name="connsiteX213" fmla="*/ 1260549 w 3642778"/>
                <a:gd name="connsiteY213" fmla="*/ 2855384 h 3628601"/>
                <a:gd name="connsiteX214" fmla="*/ 1175204 w 3642778"/>
                <a:gd name="connsiteY214" fmla="*/ 2708552 h 3628601"/>
                <a:gd name="connsiteX215" fmla="*/ 1109832 w 3642778"/>
                <a:gd name="connsiteY215" fmla="*/ 2597372 h 3628601"/>
                <a:gd name="connsiteX216" fmla="*/ 1134440 w 3642778"/>
                <a:gd name="connsiteY216" fmla="*/ 2307526 h 3628601"/>
                <a:gd name="connsiteX217" fmla="*/ 1248619 w 3642778"/>
                <a:gd name="connsiteY217" fmla="*/ 2155855 h 3628601"/>
                <a:gd name="connsiteX218" fmla="*/ 1302199 w 3642778"/>
                <a:gd name="connsiteY218" fmla="*/ 2030018 h 3628601"/>
                <a:gd name="connsiteX219" fmla="*/ 1291087 w 3642778"/>
                <a:gd name="connsiteY219" fmla="*/ 1878211 h 3628601"/>
                <a:gd name="connsiteX220" fmla="*/ 1227351 w 3642778"/>
                <a:gd name="connsiteY220" fmla="*/ 1691910 h 3628601"/>
                <a:gd name="connsiteX221" fmla="*/ 1192859 w 3642778"/>
                <a:gd name="connsiteY221" fmla="*/ 1432535 h 3628601"/>
                <a:gd name="connsiteX222" fmla="*/ 1310992 w 3642778"/>
                <a:gd name="connsiteY222" fmla="*/ 1142621 h 3628601"/>
                <a:gd name="connsiteX223" fmla="*/ 1352029 w 3642778"/>
                <a:gd name="connsiteY223" fmla="*/ 1088769 h 3628601"/>
                <a:gd name="connsiteX224" fmla="*/ 1348757 w 3642778"/>
                <a:gd name="connsiteY224" fmla="*/ 1084747 h 3628601"/>
                <a:gd name="connsiteX225" fmla="*/ 1299881 w 3642778"/>
                <a:gd name="connsiteY225" fmla="*/ 1118558 h 3628601"/>
                <a:gd name="connsiteX226" fmla="*/ 1118557 w 3642778"/>
                <a:gd name="connsiteY226" fmla="*/ 1425105 h 3628601"/>
                <a:gd name="connsiteX227" fmla="*/ 1150050 w 3642778"/>
                <a:gd name="connsiteY227" fmla="*/ 1760282 h 3628601"/>
                <a:gd name="connsiteX228" fmla="*/ 1199675 w 3642778"/>
                <a:gd name="connsiteY228" fmla="*/ 1919247 h 3628601"/>
                <a:gd name="connsiteX229" fmla="*/ 1147460 w 3642778"/>
                <a:gd name="connsiteY229" fmla="*/ 2143039 h 3628601"/>
                <a:gd name="connsiteX230" fmla="*/ 1037302 w 3642778"/>
                <a:gd name="connsiteY230" fmla="*/ 2290143 h 3628601"/>
                <a:gd name="connsiteX231" fmla="*/ 975679 w 3642778"/>
                <a:gd name="connsiteY231" fmla="*/ 2424160 h 3628601"/>
                <a:gd name="connsiteX232" fmla="*/ 1002060 w 3642778"/>
                <a:gd name="connsiteY232" fmla="*/ 2595190 h 3628601"/>
                <a:gd name="connsiteX233" fmla="*/ 1101583 w 3642778"/>
                <a:gd name="connsiteY233" fmla="*/ 2770584 h 3628601"/>
                <a:gd name="connsiteX234" fmla="*/ 1143302 w 3642778"/>
                <a:gd name="connsiteY234" fmla="*/ 2844613 h 3628601"/>
                <a:gd name="connsiteX235" fmla="*/ 1150186 w 3642778"/>
                <a:gd name="connsiteY235" fmla="*/ 3071814 h 3628601"/>
                <a:gd name="connsiteX236" fmla="*/ 1061433 w 3642778"/>
                <a:gd name="connsiteY236" fmla="*/ 3251229 h 3628601"/>
                <a:gd name="connsiteX237" fmla="*/ 998174 w 3642778"/>
                <a:gd name="connsiteY237" fmla="*/ 3424237 h 3628601"/>
                <a:gd name="connsiteX238" fmla="*/ 993811 w 3642778"/>
                <a:gd name="connsiteY238" fmla="*/ 3458184 h 3628601"/>
                <a:gd name="connsiteX239" fmla="*/ 896878 w 3642778"/>
                <a:gd name="connsiteY239" fmla="*/ 3403650 h 3628601"/>
                <a:gd name="connsiteX240" fmla="*/ 893265 w 3642778"/>
                <a:gd name="connsiteY240" fmla="*/ 3388176 h 3628601"/>
                <a:gd name="connsiteX241" fmla="*/ 956456 w 3642778"/>
                <a:gd name="connsiteY241" fmla="*/ 3233437 h 3628601"/>
                <a:gd name="connsiteX242" fmla="*/ 1048413 w 3642778"/>
                <a:gd name="connsiteY242" fmla="*/ 3069496 h 3628601"/>
                <a:gd name="connsiteX243" fmla="*/ 1030962 w 3642778"/>
                <a:gd name="connsiteY243" fmla="*/ 2838069 h 3628601"/>
                <a:gd name="connsiteX244" fmla="*/ 1025509 w 3642778"/>
                <a:gd name="connsiteY244" fmla="*/ 2830980 h 3628601"/>
                <a:gd name="connsiteX245" fmla="*/ 1022714 w 3642778"/>
                <a:gd name="connsiteY245" fmla="*/ 2830366 h 3628601"/>
                <a:gd name="connsiteX246" fmla="*/ 1030076 w 3642778"/>
                <a:gd name="connsiteY246" fmla="*/ 2884014 h 3628601"/>
                <a:gd name="connsiteX247" fmla="*/ 983109 w 3642778"/>
                <a:gd name="connsiteY247" fmla="*/ 3045978 h 3628601"/>
                <a:gd name="connsiteX248" fmla="*/ 893470 w 3642778"/>
                <a:gd name="connsiteY248" fmla="*/ 3175905 h 3628601"/>
                <a:gd name="connsiteX249" fmla="*/ 815827 w 3642778"/>
                <a:gd name="connsiteY249" fmla="*/ 3327440 h 3628601"/>
                <a:gd name="connsiteX250" fmla="*/ 810374 w 3642778"/>
                <a:gd name="connsiteY250" fmla="*/ 3350753 h 3628601"/>
                <a:gd name="connsiteX251" fmla="*/ 680380 w 3642778"/>
                <a:gd name="connsiteY251" fmla="*/ 3254433 h 3628601"/>
                <a:gd name="connsiteX252" fmla="*/ 755159 w 3642778"/>
                <a:gd name="connsiteY252" fmla="*/ 3161862 h 3628601"/>
                <a:gd name="connsiteX253" fmla="*/ 757613 w 3642778"/>
                <a:gd name="connsiteY253" fmla="*/ 3142639 h 3628601"/>
                <a:gd name="connsiteX254" fmla="*/ 715349 w 3642778"/>
                <a:gd name="connsiteY254" fmla="*/ 3089605 h 3628601"/>
                <a:gd name="connsiteX255" fmla="*/ 662179 w 3642778"/>
                <a:gd name="connsiteY255" fmla="*/ 3138822 h 3628601"/>
                <a:gd name="connsiteX256" fmla="*/ 615008 w 3642778"/>
                <a:gd name="connsiteY256" fmla="*/ 3198059 h 3628601"/>
                <a:gd name="connsiteX257" fmla="*/ 511189 w 3642778"/>
                <a:gd name="connsiteY257" fmla="*/ 3098331 h 3628601"/>
                <a:gd name="connsiteX258" fmla="*/ 645001 w 3642778"/>
                <a:gd name="connsiteY258" fmla="*/ 2981356 h 3628601"/>
                <a:gd name="connsiteX259" fmla="*/ 603896 w 3642778"/>
                <a:gd name="connsiteY259" fmla="*/ 2906986 h 3628601"/>
                <a:gd name="connsiteX260" fmla="*/ 448817 w 3642778"/>
                <a:gd name="connsiteY260" fmla="*/ 3031118 h 3628601"/>
                <a:gd name="connsiteX261" fmla="*/ 358904 w 3642778"/>
                <a:gd name="connsiteY261" fmla="*/ 2921096 h 3628601"/>
                <a:gd name="connsiteX262" fmla="*/ 462995 w 3642778"/>
                <a:gd name="connsiteY262" fmla="*/ 2827776 h 3628601"/>
                <a:gd name="connsiteX263" fmla="*/ 529799 w 3642778"/>
                <a:gd name="connsiteY263" fmla="*/ 2797169 h 3628601"/>
                <a:gd name="connsiteX264" fmla="*/ 556929 w 3642778"/>
                <a:gd name="connsiteY264" fmla="*/ 2810734 h 3628601"/>
                <a:gd name="connsiteX265" fmla="*/ 570086 w 3642778"/>
                <a:gd name="connsiteY265" fmla="*/ 2842977 h 3628601"/>
                <a:gd name="connsiteX266" fmla="*/ 638184 w 3642778"/>
                <a:gd name="connsiteY266" fmla="*/ 2884900 h 3628601"/>
                <a:gd name="connsiteX267" fmla="*/ 862385 w 3642778"/>
                <a:gd name="connsiteY267" fmla="*/ 2803645 h 3628601"/>
                <a:gd name="connsiteX268" fmla="*/ 956251 w 3642778"/>
                <a:gd name="connsiteY268" fmla="*/ 2731661 h 3628601"/>
                <a:gd name="connsiteX269" fmla="*/ 960546 w 3642778"/>
                <a:gd name="connsiteY269" fmla="*/ 2707530 h 3628601"/>
                <a:gd name="connsiteX270" fmla="*/ 903490 w 3642778"/>
                <a:gd name="connsiteY270" fmla="*/ 2588646 h 3628601"/>
                <a:gd name="connsiteX271" fmla="*/ 935051 w 3642778"/>
                <a:gd name="connsiteY271" fmla="*/ 2312230 h 3628601"/>
                <a:gd name="connsiteX272" fmla="*/ 1057002 w 3642778"/>
                <a:gd name="connsiteY272" fmla="*/ 2147402 h 3628601"/>
                <a:gd name="connsiteX273" fmla="*/ 1110172 w 3642778"/>
                <a:gd name="connsiteY273" fmla="*/ 2034313 h 3628601"/>
                <a:gd name="connsiteX274" fmla="*/ 1102060 w 3642778"/>
                <a:gd name="connsiteY274" fmla="*/ 1889867 h 3628601"/>
                <a:gd name="connsiteX275" fmla="*/ 1052912 w 3642778"/>
                <a:gd name="connsiteY275" fmla="*/ 1714883 h 3628601"/>
                <a:gd name="connsiteX276" fmla="*/ 1123669 w 3642778"/>
                <a:gd name="connsiteY276" fmla="*/ 1263617 h 3628601"/>
                <a:gd name="connsiteX277" fmla="*/ 1186656 w 3642778"/>
                <a:gd name="connsiteY277" fmla="*/ 1172478 h 3628601"/>
                <a:gd name="connsiteX278" fmla="*/ 1190609 w 3642778"/>
                <a:gd name="connsiteY278" fmla="*/ 1161094 h 3628601"/>
                <a:gd name="connsiteX279" fmla="*/ 1174113 w 3642778"/>
                <a:gd name="connsiteY279" fmla="*/ 1170979 h 3628601"/>
                <a:gd name="connsiteX280" fmla="*/ 999606 w 3642778"/>
                <a:gd name="connsiteY280" fmla="*/ 1414880 h 3628601"/>
                <a:gd name="connsiteX281" fmla="*/ 968317 w 3642778"/>
                <a:gd name="connsiteY281" fmla="*/ 1677118 h 3628601"/>
                <a:gd name="connsiteX282" fmla="*/ 1015625 w 3642778"/>
                <a:gd name="connsiteY282" fmla="*/ 1878960 h 3628601"/>
                <a:gd name="connsiteX283" fmla="*/ 1032598 w 3642778"/>
                <a:gd name="connsiteY283" fmla="*/ 1975826 h 3628601"/>
                <a:gd name="connsiteX284" fmla="*/ 990539 w 3642778"/>
                <a:gd name="connsiteY284" fmla="*/ 2102343 h 3628601"/>
                <a:gd name="connsiteX285" fmla="*/ 861227 w 3642778"/>
                <a:gd name="connsiteY285" fmla="*/ 2274942 h 3628601"/>
                <a:gd name="connsiteX286" fmla="*/ 794832 w 3642778"/>
                <a:gd name="connsiteY286" fmla="*/ 2418161 h 3628601"/>
                <a:gd name="connsiteX287" fmla="*/ 792582 w 3642778"/>
                <a:gd name="connsiteY287" fmla="*/ 2463492 h 3628601"/>
                <a:gd name="connsiteX288" fmla="*/ 783653 w 3642778"/>
                <a:gd name="connsiteY288" fmla="*/ 2483601 h 3628601"/>
                <a:gd name="connsiteX289" fmla="*/ 497760 w 3642778"/>
                <a:gd name="connsiteY289" fmla="*/ 2596895 h 3628601"/>
                <a:gd name="connsiteX290" fmla="*/ 489444 w 3642778"/>
                <a:gd name="connsiteY290" fmla="*/ 2598258 h 3628601"/>
                <a:gd name="connsiteX291" fmla="*/ 517597 w 3642778"/>
                <a:gd name="connsiteY291" fmla="*/ 2703985 h 3628601"/>
                <a:gd name="connsiteX292" fmla="*/ 301849 w 3642778"/>
                <a:gd name="connsiteY292" fmla="*/ 2835479 h 3628601"/>
                <a:gd name="connsiteX293" fmla="*/ 222979 w 3642778"/>
                <a:gd name="connsiteY293" fmla="*/ 2703712 h 3628601"/>
                <a:gd name="connsiteX294" fmla="*/ 340227 w 3642778"/>
                <a:gd name="connsiteY294" fmla="*/ 2632137 h 3628601"/>
                <a:gd name="connsiteX295" fmla="*/ 480173 w 3642778"/>
                <a:gd name="connsiteY295" fmla="*/ 2576172 h 3628601"/>
                <a:gd name="connsiteX296" fmla="*/ 486990 w 3642778"/>
                <a:gd name="connsiteY296" fmla="*/ 2574809 h 3628601"/>
                <a:gd name="connsiteX297" fmla="*/ 473493 w 3642778"/>
                <a:gd name="connsiteY297" fmla="*/ 2500166 h 3628601"/>
                <a:gd name="connsiteX298" fmla="*/ 437637 w 3642778"/>
                <a:gd name="connsiteY298" fmla="*/ 2472081 h 3628601"/>
                <a:gd name="connsiteX299" fmla="*/ 297350 w 3642778"/>
                <a:gd name="connsiteY299" fmla="*/ 2530841 h 3628601"/>
                <a:gd name="connsiteX300" fmla="*/ 227956 w 3642778"/>
                <a:gd name="connsiteY300" fmla="*/ 2582443 h 3628601"/>
                <a:gd name="connsiteX301" fmla="*/ 220048 w 3642778"/>
                <a:gd name="connsiteY301" fmla="*/ 2586942 h 3628601"/>
                <a:gd name="connsiteX302" fmla="*/ 155971 w 3642778"/>
                <a:gd name="connsiteY302" fmla="*/ 2564652 h 3628601"/>
                <a:gd name="connsiteX303" fmla="*/ 117662 w 3642778"/>
                <a:gd name="connsiteY303" fmla="*/ 2470581 h 3628601"/>
                <a:gd name="connsiteX304" fmla="*/ 113844 w 3642778"/>
                <a:gd name="connsiteY304" fmla="*/ 2457970 h 3628601"/>
                <a:gd name="connsiteX305" fmla="*/ 272673 w 3642778"/>
                <a:gd name="connsiteY305" fmla="*/ 2400233 h 3628601"/>
                <a:gd name="connsiteX306" fmla="*/ 390534 w 3642778"/>
                <a:gd name="connsiteY306" fmla="*/ 2335747 h 3628601"/>
                <a:gd name="connsiteX307" fmla="*/ 456724 w 3642778"/>
                <a:gd name="connsiteY307" fmla="*/ 2323477 h 3628601"/>
                <a:gd name="connsiteX308" fmla="*/ 456724 w 3642778"/>
                <a:gd name="connsiteY308" fmla="*/ 2204662 h 3628601"/>
                <a:gd name="connsiteX309" fmla="*/ 378809 w 3642778"/>
                <a:gd name="connsiteY309" fmla="*/ 2212092 h 3628601"/>
                <a:gd name="connsiteX310" fmla="*/ 250587 w 3642778"/>
                <a:gd name="connsiteY310" fmla="*/ 2276442 h 3628601"/>
                <a:gd name="connsiteX311" fmla="*/ 135521 w 3642778"/>
                <a:gd name="connsiteY311" fmla="*/ 2333020 h 3628601"/>
                <a:gd name="connsiteX312" fmla="*/ 131159 w 3642778"/>
                <a:gd name="connsiteY312" fmla="*/ 2334384 h 3628601"/>
                <a:gd name="connsiteX313" fmla="*/ 58697 w 3642778"/>
                <a:gd name="connsiteY313" fmla="*/ 2289871 h 3628601"/>
                <a:gd name="connsiteX314" fmla="*/ 35589 w 3642778"/>
                <a:gd name="connsiteY314" fmla="*/ 2194028 h 3628601"/>
                <a:gd name="connsiteX315" fmla="*/ 86509 w 3642778"/>
                <a:gd name="connsiteY315" fmla="*/ 2194028 h 3628601"/>
                <a:gd name="connsiteX316" fmla="*/ 241930 w 3642778"/>
                <a:gd name="connsiteY316" fmla="*/ 2143107 h 3628601"/>
                <a:gd name="connsiteX317" fmla="*/ 354746 w 3642778"/>
                <a:gd name="connsiteY317" fmla="*/ 2080734 h 3628601"/>
                <a:gd name="connsiteX318" fmla="*/ 464359 w 3642778"/>
                <a:gd name="connsiteY318" fmla="*/ 2053263 h 3628601"/>
                <a:gd name="connsiteX319" fmla="*/ 476969 w 3642778"/>
                <a:gd name="connsiteY319" fmla="*/ 2044402 h 3628601"/>
                <a:gd name="connsiteX320" fmla="*/ 505122 w 3642778"/>
                <a:gd name="connsiteY320" fmla="*/ 1920338 h 3628601"/>
                <a:gd name="connsiteX321" fmla="*/ 504168 w 3642778"/>
                <a:gd name="connsiteY321" fmla="*/ 1912362 h 3628601"/>
                <a:gd name="connsiteX322" fmla="*/ 441727 w 3642778"/>
                <a:gd name="connsiteY322" fmla="*/ 1917066 h 3628601"/>
                <a:gd name="connsiteX323" fmla="*/ 272332 w 3642778"/>
                <a:gd name="connsiteY323" fmla="*/ 1984142 h 3628601"/>
                <a:gd name="connsiteX324" fmla="*/ 131295 w 3642778"/>
                <a:gd name="connsiteY324" fmla="*/ 2050332 h 3628601"/>
                <a:gd name="connsiteX325" fmla="*/ 12684 w 3642778"/>
                <a:gd name="connsiteY325" fmla="*/ 2055445 h 3628601"/>
                <a:gd name="connsiteX326" fmla="*/ 1573 w 3642778"/>
                <a:gd name="connsiteY326" fmla="*/ 1932812 h 3628601"/>
                <a:gd name="connsiteX327" fmla="*/ 100824 w 3642778"/>
                <a:gd name="connsiteY327" fmla="*/ 1926336 h 3628601"/>
                <a:gd name="connsiteX328" fmla="*/ 265107 w 3642778"/>
                <a:gd name="connsiteY328" fmla="*/ 1866418 h 3628601"/>
                <a:gd name="connsiteX329" fmla="*/ 413302 w 3642778"/>
                <a:gd name="connsiteY329" fmla="*/ 1797296 h 3628601"/>
                <a:gd name="connsiteX330" fmla="*/ 535661 w 3642778"/>
                <a:gd name="connsiteY330" fmla="*/ 1782027 h 3628601"/>
                <a:gd name="connsiteX331" fmla="*/ 554339 w 3642778"/>
                <a:gd name="connsiteY331" fmla="*/ 1774256 h 3628601"/>
                <a:gd name="connsiteX332" fmla="*/ 619847 w 3642778"/>
                <a:gd name="connsiteY332" fmla="*/ 1635877 h 3628601"/>
                <a:gd name="connsiteX333" fmla="*/ 622029 w 3642778"/>
                <a:gd name="connsiteY333" fmla="*/ 1628038 h 3628601"/>
                <a:gd name="connsiteX334" fmla="*/ 420186 w 3642778"/>
                <a:gd name="connsiteY334" fmla="*/ 1643375 h 3628601"/>
                <a:gd name="connsiteX335" fmla="*/ 244520 w 3642778"/>
                <a:gd name="connsiteY335" fmla="*/ 1725653 h 3628601"/>
                <a:gd name="connsiteX336" fmla="*/ 99802 w 3642778"/>
                <a:gd name="connsiteY336" fmla="*/ 1773165 h 3628601"/>
                <a:gd name="connsiteX337" fmla="*/ 10435 w 3642778"/>
                <a:gd name="connsiteY337" fmla="*/ 1775210 h 3628601"/>
                <a:gd name="connsiteX338" fmla="*/ 142 w 3642778"/>
                <a:gd name="connsiteY338" fmla="*/ 1761032 h 3628601"/>
                <a:gd name="connsiteX339" fmla="*/ 10026 w 3642778"/>
                <a:gd name="connsiteY339" fmla="*/ 1617199 h 3628601"/>
                <a:gd name="connsiteX340" fmla="*/ 66809 w 3642778"/>
                <a:gd name="connsiteY340" fmla="*/ 1324422 h 3628601"/>
                <a:gd name="connsiteX341" fmla="*/ 175126 w 3642778"/>
                <a:gd name="connsiteY341" fmla="*/ 1035258 h 3628601"/>
                <a:gd name="connsiteX342" fmla="*/ 845139 w 3642778"/>
                <a:gd name="connsiteY342" fmla="*/ 282354 h 3628601"/>
                <a:gd name="connsiteX343" fmla="*/ 1440918 w 3642778"/>
                <a:gd name="connsiteY343" fmla="*/ 40089 h 3628601"/>
                <a:gd name="connsiteX344" fmla="*/ 1855578 w 3642778"/>
                <a:gd name="connsiteY344" fmla="*/ 416 h 3628601"/>
                <a:gd name="connsiteX345" fmla="*/ 2245016 w 3642778"/>
                <a:gd name="connsiteY345" fmla="*/ 50246 h 3628601"/>
                <a:gd name="connsiteX346" fmla="*/ 2550949 w 3642778"/>
                <a:gd name="connsiteY346" fmla="*/ 152224 h 3628601"/>
                <a:gd name="connsiteX347" fmla="*/ 2799418 w 3642778"/>
                <a:gd name="connsiteY347" fmla="*/ 284740 h 3628601"/>
                <a:gd name="connsiteX348" fmla="*/ 3014621 w 3642778"/>
                <a:gd name="connsiteY348" fmla="*/ 444660 h 3628601"/>
                <a:gd name="connsiteX349" fmla="*/ 3190082 w 3642778"/>
                <a:gd name="connsiteY349" fmla="*/ 618963 h 3628601"/>
                <a:gd name="connsiteX350" fmla="*/ 3482450 w 3642778"/>
                <a:gd name="connsiteY350" fmla="*/ 1070023 h 3628601"/>
                <a:gd name="connsiteX351" fmla="*/ 3621306 w 3642778"/>
                <a:gd name="connsiteY351" fmla="*/ 1527014 h 3628601"/>
                <a:gd name="connsiteX352" fmla="*/ 3639711 w 3642778"/>
                <a:gd name="connsiteY352" fmla="*/ 1663689 h 3628601"/>
                <a:gd name="connsiteX353" fmla="*/ 3642779 w 3642778"/>
                <a:gd name="connsiteY353" fmla="*/ 1675141 h 3628601"/>
                <a:gd name="connsiteX354" fmla="*/ 3642779 w 3642778"/>
                <a:gd name="connsiteY354" fmla="*/ 1775483 h 3628601"/>
                <a:gd name="connsiteX355" fmla="*/ 3398741 w 3642778"/>
                <a:gd name="connsiteY355" fmla="*/ 1725517 h 3628601"/>
                <a:gd name="connsiteX356" fmla="*/ 3290560 w 3642778"/>
                <a:gd name="connsiteY356" fmla="*/ 1670574 h 3628601"/>
                <a:gd name="connsiteX357" fmla="*/ 3066496 w 3642778"/>
                <a:gd name="connsiteY357" fmla="*/ 1623130 h 3628601"/>
                <a:gd name="connsiteX358" fmla="*/ 3024028 w 3642778"/>
                <a:gd name="connsiteY358" fmla="*/ 1628447 h 3628601"/>
                <a:gd name="connsiteX359" fmla="*/ 3092126 w 3642778"/>
                <a:gd name="connsiteY359" fmla="*/ 1776233 h 3628601"/>
                <a:gd name="connsiteX360" fmla="*/ 3105214 w 3642778"/>
                <a:gd name="connsiteY360" fmla="*/ 1782300 h 3628601"/>
                <a:gd name="connsiteX361" fmla="*/ 3192809 w 3642778"/>
                <a:gd name="connsiteY361" fmla="*/ 1787549 h 3628601"/>
                <a:gd name="connsiteX362" fmla="*/ 3343117 w 3642778"/>
                <a:gd name="connsiteY362" fmla="*/ 1846445 h 3628601"/>
                <a:gd name="connsiteX363" fmla="*/ 3471680 w 3642778"/>
                <a:gd name="connsiteY363" fmla="*/ 1907590 h 3628601"/>
                <a:gd name="connsiteX364" fmla="*/ 3642779 w 3642778"/>
                <a:gd name="connsiteY364" fmla="*/ 1927632 h 3628601"/>
                <a:gd name="connsiteX365" fmla="*/ 3642779 w 3642778"/>
                <a:gd name="connsiteY365" fmla="*/ 1982370 h 3628601"/>
                <a:gd name="connsiteX366" fmla="*/ 973361 w 3642778"/>
                <a:gd name="connsiteY366" fmla="*/ 710443 h 3628601"/>
                <a:gd name="connsiteX367" fmla="*/ 973361 w 3642778"/>
                <a:gd name="connsiteY367" fmla="*/ 715828 h 3628601"/>
                <a:gd name="connsiteX368" fmla="*/ 978474 w 3642778"/>
                <a:gd name="connsiteY368" fmla="*/ 723258 h 3628601"/>
                <a:gd name="connsiteX369" fmla="*/ 1171318 w 3642778"/>
                <a:gd name="connsiteY369" fmla="*/ 1036690 h 3628601"/>
                <a:gd name="connsiteX370" fmla="*/ 1219853 w 3642778"/>
                <a:gd name="connsiteY370" fmla="*/ 1052913 h 3628601"/>
                <a:gd name="connsiteX371" fmla="*/ 1744738 w 3642778"/>
                <a:gd name="connsiteY371" fmla="*/ 916102 h 3628601"/>
                <a:gd name="connsiteX372" fmla="*/ 2017406 w 3642778"/>
                <a:gd name="connsiteY372" fmla="*/ 928032 h 3628601"/>
                <a:gd name="connsiteX373" fmla="*/ 2421364 w 3642778"/>
                <a:gd name="connsiteY373" fmla="*/ 1053936 h 3628601"/>
                <a:gd name="connsiteX374" fmla="*/ 2467308 w 3642778"/>
                <a:gd name="connsiteY374" fmla="*/ 1037167 h 3628601"/>
                <a:gd name="connsiteX375" fmla="*/ 2644678 w 3642778"/>
                <a:gd name="connsiteY375" fmla="*/ 744526 h 3628601"/>
                <a:gd name="connsiteX376" fmla="*/ 2669832 w 3642778"/>
                <a:gd name="connsiteY376" fmla="*/ 710034 h 3628601"/>
                <a:gd name="connsiteX377" fmla="*/ 2326475 w 3642778"/>
                <a:gd name="connsiteY377" fmla="*/ 837574 h 3628601"/>
                <a:gd name="connsiteX378" fmla="*/ 2480601 w 3642778"/>
                <a:gd name="connsiteY378" fmla="*/ 534572 h 3628601"/>
                <a:gd name="connsiteX379" fmla="*/ 2060351 w 3642778"/>
                <a:gd name="connsiteY379" fmla="*/ 720191 h 3628601"/>
                <a:gd name="connsiteX380" fmla="*/ 1983527 w 3642778"/>
                <a:gd name="connsiteY380" fmla="*/ 519643 h 3628601"/>
                <a:gd name="connsiteX381" fmla="*/ 1990480 w 3642778"/>
                <a:gd name="connsiteY381" fmla="*/ 501988 h 3628601"/>
                <a:gd name="connsiteX382" fmla="*/ 2140584 w 3642778"/>
                <a:gd name="connsiteY382" fmla="*/ 369199 h 3628601"/>
                <a:gd name="connsiteX383" fmla="*/ 2160012 w 3642778"/>
                <a:gd name="connsiteY383" fmla="*/ 349840 h 3628601"/>
                <a:gd name="connsiteX384" fmla="*/ 2146924 w 3642778"/>
                <a:gd name="connsiteY384" fmla="*/ 347931 h 3628601"/>
                <a:gd name="connsiteX385" fmla="*/ 1933493 w 3642778"/>
                <a:gd name="connsiteY385" fmla="*/ 333139 h 3628601"/>
                <a:gd name="connsiteX386" fmla="*/ 1912225 w 3642778"/>
                <a:gd name="connsiteY386" fmla="*/ 318619 h 3628601"/>
                <a:gd name="connsiteX387" fmla="*/ 1827152 w 3642778"/>
                <a:gd name="connsiteY387" fmla="*/ 120594 h 3628601"/>
                <a:gd name="connsiteX388" fmla="*/ 1819518 w 3642778"/>
                <a:gd name="connsiteY388" fmla="*/ 106279 h 3628601"/>
                <a:gd name="connsiteX389" fmla="*/ 1813792 w 3642778"/>
                <a:gd name="connsiteY389" fmla="*/ 116709 h 3628601"/>
                <a:gd name="connsiteX390" fmla="*/ 1726742 w 3642778"/>
                <a:gd name="connsiteY390" fmla="*/ 318824 h 3628601"/>
                <a:gd name="connsiteX391" fmla="*/ 1705338 w 3642778"/>
                <a:gd name="connsiteY391" fmla="*/ 333275 h 3628601"/>
                <a:gd name="connsiteX392" fmla="*/ 1512971 w 3642778"/>
                <a:gd name="connsiteY392" fmla="*/ 345750 h 3628601"/>
                <a:gd name="connsiteX393" fmla="*/ 1478615 w 3642778"/>
                <a:gd name="connsiteY393" fmla="*/ 350112 h 3628601"/>
                <a:gd name="connsiteX394" fmla="*/ 1501042 w 3642778"/>
                <a:gd name="connsiteY394" fmla="*/ 371244 h 3628601"/>
                <a:gd name="connsiteX395" fmla="*/ 1650055 w 3642778"/>
                <a:gd name="connsiteY395" fmla="*/ 503011 h 3628601"/>
                <a:gd name="connsiteX396" fmla="*/ 1654213 w 3642778"/>
                <a:gd name="connsiteY396" fmla="*/ 522643 h 3628601"/>
                <a:gd name="connsiteX397" fmla="*/ 1599475 w 3642778"/>
                <a:gd name="connsiteY397" fmla="*/ 665793 h 3628601"/>
                <a:gd name="connsiteX398" fmla="*/ 1578616 w 3642778"/>
                <a:gd name="connsiteY398" fmla="*/ 720191 h 3628601"/>
                <a:gd name="connsiteX399" fmla="*/ 1158366 w 3642778"/>
                <a:gd name="connsiteY399" fmla="*/ 534368 h 3628601"/>
                <a:gd name="connsiteX400" fmla="*/ 1312492 w 3642778"/>
                <a:gd name="connsiteY400" fmla="*/ 837301 h 3628601"/>
                <a:gd name="connsiteX401" fmla="*/ 973361 w 3642778"/>
                <a:gd name="connsiteY401" fmla="*/ 710238 h 3628601"/>
                <a:gd name="connsiteX402" fmla="*/ 1748556 w 3642778"/>
                <a:gd name="connsiteY402" fmla="*/ 1447600 h 3628601"/>
                <a:gd name="connsiteX403" fmla="*/ 1714472 w 3642778"/>
                <a:gd name="connsiteY403" fmla="*/ 1428513 h 3628601"/>
                <a:gd name="connsiteX404" fmla="*/ 1666551 w 3642778"/>
                <a:gd name="connsiteY404" fmla="*/ 1421697 h 3628601"/>
                <a:gd name="connsiteX405" fmla="*/ 1639080 w 3642778"/>
                <a:gd name="connsiteY405" fmla="*/ 1430217 h 3628601"/>
                <a:gd name="connsiteX406" fmla="*/ 1530422 w 3642778"/>
                <a:gd name="connsiteY406" fmla="*/ 1423196 h 3628601"/>
                <a:gd name="connsiteX407" fmla="*/ 1461437 w 3642778"/>
                <a:gd name="connsiteY407" fmla="*/ 1461710 h 3628601"/>
                <a:gd name="connsiteX408" fmla="*/ 1471116 w 3642778"/>
                <a:gd name="connsiteY408" fmla="*/ 1588024 h 3628601"/>
                <a:gd name="connsiteX409" fmla="*/ 1680866 w 3642778"/>
                <a:gd name="connsiteY409" fmla="*/ 1901864 h 3628601"/>
                <a:gd name="connsiteX410" fmla="*/ 1825721 w 3642778"/>
                <a:gd name="connsiteY410" fmla="*/ 1948491 h 3628601"/>
                <a:gd name="connsiteX411" fmla="*/ 1958510 w 3642778"/>
                <a:gd name="connsiteY411" fmla="*/ 1901864 h 3628601"/>
                <a:gd name="connsiteX412" fmla="*/ 2137925 w 3642778"/>
                <a:gd name="connsiteY412" fmla="*/ 1676709 h 3628601"/>
                <a:gd name="connsiteX413" fmla="*/ 2179507 w 3642778"/>
                <a:gd name="connsiteY413" fmla="*/ 1491772 h 3628601"/>
                <a:gd name="connsiteX414" fmla="*/ 2164647 w 3642778"/>
                <a:gd name="connsiteY414" fmla="*/ 1432603 h 3628601"/>
                <a:gd name="connsiteX415" fmla="*/ 2118021 w 3642778"/>
                <a:gd name="connsiteY415" fmla="*/ 1421492 h 3628601"/>
                <a:gd name="connsiteX416" fmla="*/ 2069758 w 3642778"/>
                <a:gd name="connsiteY416" fmla="*/ 1437239 h 3628601"/>
                <a:gd name="connsiteX417" fmla="*/ 1988504 w 3642778"/>
                <a:gd name="connsiteY417" fmla="*/ 1424287 h 3628601"/>
                <a:gd name="connsiteX418" fmla="*/ 1934788 w 3642778"/>
                <a:gd name="connsiteY418" fmla="*/ 1445487 h 3628601"/>
                <a:gd name="connsiteX419" fmla="*/ 1919314 w 3642778"/>
                <a:gd name="connsiteY419" fmla="*/ 1474935 h 3628601"/>
                <a:gd name="connsiteX420" fmla="*/ 1895796 w 3642778"/>
                <a:gd name="connsiteY420" fmla="*/ 1497021 h 3628601"/>
                <a:gd name="connsiteX421" fmla="*/ 1888775 w 3642778"/>
                <a:gd name="connsiteY421" fmla="*/ 1478548 h 3628601"/>
                <a:gd name="connsiteX422" fmla="*/ 1878073 w 3642778"/>
                <a:gd name="connsiteY422" fmla="*/ 1322582 h 3628601"/>
                <a:gd name="connsiteX423" fmla="*/ 1938810 w 3642778"/>
                <a:gd name="connsiteY423" fmla="*/ 1236964 h 3628601"/>
                <a:gd name="connsiteX424" fmla="*/ 2147810 w 3642778"/>
                <a:gd name="connsiteY424" fmla="*/ 1225853 h 3628601"/>
                <a:gd name="connsiteX425" fmla="*/ 2168873 w 3642778"/>
                <a:gd name="connsiteY425" fmla="*/ 1228375 h 3628601"/>
                <a:gd name="connsiteX426" fmla="*/ 2167169 w 3642778"/>
                <a:gd name="connsiteY426" fmla="*/ 1206834 h 3628601"/>
                <a:gd name="connsiteX427" fmla="*/ 2074735 w 3642778"/>
                <a:gd name="connsiteY427" fmla="*/ 1079499 h 3628601"/>
                <a:gd name="connsiteX428" fmla="*/ 1784480 w 3642778"/>
                <a:gd name="connsiteY428" fmla="*/ 995858 h 3628601"/>
                <a:gd name="connsiteX429" fmla="*/ 1578343 w 3642778"/>
                <a:gd name="connsiteY429" fmla="*/ 1068524 h 3628601"/>
                <a:gd name="connsiteX430" fmla="*/ 1469685 w 3642778"/>
                <a:gd name="connsiteY430" fmla="*/ 1212492 h 3628601"/>
                <a:gd name="connsiteX431" fmla="*/ 1470707 w 3642778"/>
                <a:gd name="connsiteY431" fmla="*/ 1226194 h 3628601"/>
                <a:gd name="connsiteX432" fmla="*/ 1484545 w 3642778"/>
                <a:gd name="connsiteY432" fmla="*/ 1226944 h 3628601"/>
                <a:gd name="connsiteX433" fmla="*/ 1561029 w 3642778"/>
                <a:gd name="connsiteY433" fmla="*/ 1209629 h 3628601"/>
                <a:gd name="connsiteX434" fmla="*/ 1714609 w 3642778"/>
                <a:gd name="connsiteY434" fmla="*/ 1244599 h 3628601"/>
                <a:gd name="connsiteX435" fmla="*/ 1757417 w 3642778"/>
                <a:gd name="connsiteY435" fmla="*/ 1309835 h 3628601"/>
                <a:gd name="connsiteX436" fmla="*/ 1761439 w 3642778"/>
                <a:gd name="connsiteY436" fmla="*/ 1342896 h 3628601"/>
                <a:gd name="connsiteX437" fmla="*/ 1748488 w 3642778"/>
                <a:gd name="connsiteY437" fmla="*/ 1447532 h 3628601"/>
                <a:gd name="connsiteX438" fmla="*/ 598102 w 3642778"/>
                <a:gd name="connsiteY438" fmla="*/ 1204585 h 3628601"/>
                <a:gd name="connsiteX439" fmla="*/ 592990 w 3642778"/>
                <a:gd name="connsiteY439" fmla="*/ 1180181 h 3628601"/>
                <a:gd name="connsiteX440" fmla="*/ 412961 w 3642778"/>
                <a:gd name="connsiteY440" fmla="*/ 898652 h 3628601"/>
                <a:gd name="connsiteX441" fmla="*/ 385626 w 3642778"/>
                <a:gd name="connsiteY441" fmla="*/ 891767 h 3628601"/>
                <a:gd name="connsiteX442" fmla="*/ 375810 w 3642778"/>
                <a:gd name="connsiteY442" fmla="*/ 917738 h 3628601"/>
                <a:gd name="connsiteX443" fmla="*/ 365244 w 3642778"/>
                <a:gd name="connsiteY443" fmla="*/ 1080998 h 3628601"/>
                <a:gd name="connsiteX444" fmla="*/ 231637 w 3642778"/>
                <a:gd name="connsiteY444" fmla="*/ 1391090 h 3628601"/>
                <a:gd name="connsiteX445" fmla="*/ 50517 w 3642778"/>
                <a:gd name="connsiteY445" fmla="*/ 1617472 h 3628601"/>
                <a:gd name="connsiteX446" fmla="*/ 40906 w 3642778"/>
                <a:gd name="connsiteY446" fmla="*/ 1629606 h 3628601"/>
                <a:gd name="connsiteX447" fmla="*/ 42473 w 3642778"/>
                <a:gd name="connsiteY447" fmla="*/ 1634582 h 3628601"/>
                <a:gd name="connsiteX448" fmla="*/ 114321 w 3642778"/>
                <a:gd name="connsiteY448" fmla="*/ 1640103 h 3628601"/>
                <a:gd name="connsiteX449" fmla="*/ 252837 w 3642778"/>
                <a:gd name="connsiteY449" fmla="*/ 1604384 h 3628601"/>
                <a:gd name="connsiteX450" fmla="*/ 412688 w 3642778"/>
                <a:gd name="connsiteY450" fmla="*/ 1534581 h 3628601"/>
                <a:gd name="connsiteX451" fmla="*/ 668996 w 3642778"/>
                <a:gd name="connsiteY451" fmla="*/ 1519584 h 3628601"/>
                <a:gd name="connsiteX452" fmla="*/ 687196 w 3642778"/>
                <a:gd name="connsiteY452" fmla="*/ 1511132 h 3628601"/>
                <a:gd name="connsiteX453" fmla="*/ 976565 w 3642778"/>
                <a:gd name="connsiteY453" fmla="*/ 1205335 h 3628601"/>
                <a:gd name="connsiteX454" fmla="*/ 1037234 w 3642778"/>
                <a:gd name="connsiteY454" fmla="*/ 1159254 h 3628601"/>
                <a:gd name="connsiteX455" fmla="*/ 598102 w 3642778"/>
                <a:gd name="connsiteY455" fmla="*/ 1204721 h 3628601"/>
                <a:gd name="connsiteX456" fmla="*/ 3599834 w 3642778"/>
                <a:gd name="connsiteY456" fmla="*/ 1630833 h 3628601"/>
                <a:gd name="connsiteX457" fmla="*/ 3588450 w 3642778"/>
                <a:gd name="connsiteY457" fmla="*/ 1617267 h 3628601"/>
                <a:gd name="connsiteX458" fmla="*/ 3420009 w 3642778"/>
                <a:gd name="connsiteY458" fmla="*/ 1409904 h 3628601"/>
                <a:gd name="connsiteX459" fmla="*/ 3262953 w 3642778"/>
                <a:gd name="connsiteY459" fmla="*/ 911603 h 3628601"/>
                <a:gd name="connsiteX460" fmla="*/ 3253955 w 3642778"/>
                <a:gd name="connsiteY460" fmla="*/ 891835 h 3628601"/>
                <a:gd name="connsiteX461" fmla="*/ 3230642 w 3642778"/>
                <a:gd name="connsiteY461" fmla="*/ 896470 h 3628601"/>
                <a:gd name="connsiteX462" fmla="*/ 3064451 w 3642778"/>
                <a:gd name="connsiteY462" fmla="*/ 1122785 h 3628601"/>
                <a:gd name="connsiteX463" fmla="*/ 3041001 w 3642778"/>
                <a:gd name="connsiteY463" fmla="*/ 1204244 h 3628601"/>
                <a:gd name="connsiteX464" fmla="*/ 2829684 w 3642778"/>
                <a:gd name="connsiteY464" fmla="*/ 1129874 h 3628601"/>
                <a:gd name="connsiteX465" fmla="*/ 2604869 w 3642778"/>
                <a:gd name="connsiteY465" fmla="*/ 1159799 h 3628601"/>
                <a:gd name="connsiteX466" fmla="*/ 2617821 w 3642778"/>
                <a:gd name="connsiteY466" fmla="*/ 1170297 h 3628601"/>
                <a:gd name="connsiteX467" fmla="*/ 2761176 w 3642778"/>
                <a:gd name="connsiteY467" fmla="*/ 1289862 h 3628601"/>
                <a:gd name="connsiteX468" fmla="*/ 2949385 w 3642778"/>
                <a:gd name="connsiteY468" fmla="*/ 1509973 h 3628601"/>
                <a:gd name="connsiteX469" fmla="*/ 2973039 w 3642778"/>
                <a:gd name="connsiteY469" fmla="*/ 1518289 h 3628601"/>
                <a:gd name="connsiteX470" fmla="*/ 3060838 w 3642778"/>
                <a:gd name="connsiteY470" fmla="*/ 1503156 h 3628601"/>
                <a:gd name="connsiteX471" fmla="*/ 3271542 w 3642778"/>
                <a:gd name="connsiteY471" fmla="*/ 1552100 h 3628601"/>
                <a:gd name="connsiteX472" fmla="*/ 3444754 w 3642778"/>
                <a:gd name="connsiteY472" fmla="*/ 1624766 h 3628601"/>
                <a:gd name="connsiteX473" fmla="*/ 3599902 w 3642778"/>
                <a:gd name="connsiteY473" fmla="*/ 1630901 h 3628601"/>
                <a:gd name="connsiteX474" fmla="*/ 1684274 w 3642778"/>
                <a:gd name="connsiteY474" fmla="*/ 1346986 h 3628601"/>
                <a:gd name="connsiteX475" fmla="*/ 1668800 w 3642778"/>
                <a:gd name="connsiteY475" fmla="*/ 1309766 h 3628601"/>
                <a:gd name="connsiteX476" fmla="*/ 1505404 w 3642778"/>
                <a:gd name="connsiteY476" fmla="*/ 1269343 h 3628601"/>
                <a:gd name="connsiteX477" fmla="*/ 1472071 w 3642778"/>
                <a:gd name="connsiteY477" fmla="*/ 1302200 h 3628601"/>
                <a:gd name="connsiteX478" fmla="*/ 1495247 w 3642778"/>
                <a:gd name="connsiteY478" fmla="*/ 1353189 h 3628601"/>
                <a:gd name="connsiteX479" fmla="*/ 1684274 w 3642778"/>
                <a:gd name="connsiteY479" fmla="*/ 1346986 h 3628601"/>
                <a:gd name="connsiteX480" fmla="*/ 2144879 w 3642778"/>
                <a:gd name="connsiteY480" fmla="*/ 1353802 h 3628601"/>
                <a:gd name="connsiteX481" fmla="*/ 2166828 w 3642778"/>
                <a:gd name="connsiteY481" fmla="*/ 1302541 h 3628601"/>
                <a:gd name="connsiteX482" fmla="*/ 2127837 w 3642778"/>
                <a:gd name="connsiteY482" fmla="*/ 1269752 h 3628601"/>
                <a:gd name="connsiteX483" fmla="*/ 2060351 w 3642778"/>
                <a:gd name="connsiteY483" fmla="*/ 1267639 h 3628601"/>
                <a:gd name="connsiteX484" fmla="*/ 1977597 w 3642778"/>
                <a:gd name="connsiteY484" fmla="*/ 1304790 h 3628601"/>
                <a:gd name="connsiteX485" fmla="*/ 1971053 w 3642778"/>
                <a:gd name="connsiteY485" fmla="*/ 1339010 h 3628601"/>
                <a:gd name="connsiteX486" fmla="*/ 1993821 w 3642778"/>
                <a:gd name="connsiteY486" fmla="*/ 1338533 h 3628601"/>
                <a:gd name="connsiteX487" fmla="*/ 2002614 w 3642778"/>
                <a:gd name="connsiteY487" fmla="*/ 1336352 h 3628601"/>
                <a:gd name="connsiteX488" fmla="*/ 2144879 w 3642778"/>
                <a:gd name="connsiteY488" fmla="*/ 1353734 h 362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</a:cxnLst>
              <a:rect l="l" t="t" r="r" b="b"/>
              <a:pathLst>
                <a:path w="3642778" h="3628601">
                  <a:moveTo>
                    <a:pt x="3642779" y="1982233"/>
                  </a:moveTo>
                  <a:cubicBezTo>
                    <a:pt x="3640666" y="1999752"/>
                    <a:pt x="3638007" y="2017203"/>
                    <a:pt x="3636508" y="2034722"/>
                  </a:cubicBezTo>
                  <a:cubicBezTo>
                    <a:pt x="3634667" y="2056126"/>
                    <a:pt x="3634804" y="2055922"/>
                    <a:pt x="3613467" y="2057762"/>
                  </a:cubicBezTo>
                  <a:cubicBezTo>
                    <a:pt x="3549867" y="2063147"/>
                    <a:pt x="3490971" y="2047878"/>
                    <a:pt x="3435483" y="2017885"/>
                  </a:cubicBezTo>
                  <a:cubicBezTo>
                    <a:pt x="3395878" y="1996480"/>
                    <a:pt x="3356751" y="1974189"/>
                    <a:pt x="3316941" y="1953194"/>
                  </a:cubicBezTo>
                  <a:cubicBezTo>
                    <a:pt x="3268815" y="1927768"/>
                    <a:pt x="3217145" y="1914884"/>
                    <a:pt x="3162816" y="1912635"/>
                  </a:cubicBezTo>
                  <a:cubicBezTo>
                    <a:pt x="3156340" y="1912362"/>
                    <a:pt x="3149864" y="1912635"/>
                    <a:pt x="3141616" y="1912635"/>
                  </a:cubicBezTo>
                  <a:cubicBezTo>
                    <a:pt x="3152318" y="1960215"/>
                    <a:pt x="3162543" y="2005683"/>
                    <a:pt x="3172495" y="2050059"/>
                  </a:cubicBezTo>
                  <a:cubicBezTo>
                    <a:pt x="3198194" y="2054831"/>
                    <a:pt x="3223757" y="2058171"/>
                    <a:pt x="3248569" y="2064511"/>
                  </a:cubicBezTo>
                  <a:cubicBezTo>
                    <a:pt x="3296218" y="2076713"/>
                    <a:pt x="3337255" y="2103366"/>
                    <a:pt x="3378973" y="2128111"/>
                  </a:cubicBezTo>
                  <a:cubicBezTo>
                    <a:pt x="3426962" y="2156536"/>
                    <a:pt x="3475702" y="2183530"/>
                    <a:pt x="3532144" y="2190961"/>
                  </a:cubicBezTo>
                  <a:cubicBezTo>
                    <a:pt x="3550072" y="2193346"/>
                    <a:pt x="3568409" y="2192937"/>
                    <a:pt x="3586610" y="2193619"/>
                  </a:cubicBezTo>
                  <a:cubicBezTo>
                    <a:pt x="3594653" y="2193892"/>
                    <a:pt x="3602697" y="2193619"/>
                    <a:pt x="3612854" y="2193619"/>
                  </a:cubicBezTo>
                  <a:cubicBezTo>
                    <a:pt x="3601129" y="2239632"/>
                    <a:pt x="3589813" y="2285099"/>
                    <a:pt x="3577475" y="2330362"/>
                  </a:cubicBezTo>
                  <a:cubicBezTo>
                    <a:pt x="3576521" y="2333838"/>
                    <a:pt x="3568273" y="2337042"/>
                    <a:pt x="3563297" y="2337315"/>
                  </a:cubicBezTo>
                  <a:cubicBezTo>
                    <a:pt x="3514898" y="2339837"/>
                    <a:pt x="3472021" y="2323068"/>
                    <a:pt x="3431598" y="2298255"/>
                  </a:cubicBezTo>
                  <a:cubicBezTo>
                    <a:pt x="3399287" y="2278419"/>
                    <a:pt x="3367453" y="2257628"/>
                    <a:pt x="3334460" y="2239018"/>
                  </a:cubicBezTo>
                  <a:cubicBezTo>
                    <a:pt x="3292810" y="2215569"/>
                    <a:pt x="3247956" y="2202344"/>
                    <a:pt x="3199626" y="2203503"/>
                  </a:cubicBezTo>
                  <a:cubicBezTo>
                    <a:pt x="3197581" y="2203503"/>
                    <a:pt x="3195604" y="2203503"/>
                    <a:pt x="3193559" y="2203776"/>
                  </a:cubicBezTo>
                  <a:cubicBezTo>
                    <a:pt x="3192673" y="2203912"/>
                    <a:pt x="3191786" y="2204526"/>
                    <a:pt x="3190082" y="2205276"/>
                  </a:cubicBezTo>
                  <a:lnTo>
                    <a:pt x="3190082" y="2324431"/>
                  </a:lnTo>
                  <a:cubicBezTo>
                    <a:pt x="3207669" y="2326749"/>
                    <a:pt x="3224779" y="2327908"/>
                    <a:pt x="3241412" y="2331316"/>
                  </a:cubicBezTo>
                  <a:cubicBezTo>
                    <a:pt x="3282380" y="2339769"/>
                    <a:pt x="3317418" y="2360969"/>
                    <a:pt x="3351502" y="2384077"/>
                  </a:cubicBezTo>
                  <a:cubicBezTo>
                    <a:pt x="3368680" y="2395734"/>
                    <a:pt x="3385790" y="2407527"/>
                    <a:pt x="3403308" y="2418638"/>
                  </a:cubicBezTo>
                  <a:cubicBezTo>
                    <a:pt x="3442436" y="2443451"/>
                    <a:pt x="3484155" y="2460356"/>
                    <a:pt x="3533984" y="2457425"/>
                  </a:cubicBezTo>
                  <a:cubicBezTo>
                    <a:pt x="3531871" y="2463901"/>
                    <a:pt x="3530644" y="2468605"/>
                    <a:pt x="3528804" y="2473035"/>
                  </a:cubicBezTo>
                  <a:cubicBezTo>
                    <a:pt x="3513125" y="2510868"/>
                    <a:pt x="3496834" y="2548496"/>
                    <a:pt x="3481837" y="2586601"/>
                  </a:cubicBezTo>
                  <a:cubicBezTo>
                    <a:pt x="3476997" y="2598940"/>
                    <a:pt x="3470589" y="2600371"/>
                    <a:pt x="3458728" y="2597644"/>
                  </a:cubicBezTo>
                  <a:cubicBezTo>
                    <a:pt x="3425463" y="2589942"/>
                    <a:pt x="3400036" y="2569287"/>
                    <a:pt x="3373315" y="2550064"/>
                  </a:cubicBezTo>
                  <a:cubicBezTo>
                    <a:pt x="3342981" y="2528319"/>
                    <a:pt x="3312510" y="2506369"/>
                    <a:pt x="3279926" y="2488441"/>
                  </a:cubicBezTo>
                  <a:cubicBezTo>
                    <a:pt x="3252660" y="2473376"/>
                    <a:pt x="3221166" y="2470922"/>
                    <a:pt x="3189878" y="2471536"/>
                  </a:cubicBezTo>
                  <a:cubicBezTo>
                    <a:pt x="3181152" y="2471672"/>
                    <a:pt x="3177880" y="2474331"/>
                    <a:pt x="3176449" y="2483465"/>
                  </a:cubicBezTo>
                  <a:cubicBezTo>
                    <a:pt x="3171814" y="2513867"/>
                    <a:pt x="3165883" y="2544133"/>
                    <a:pt x="3160430" y="2574400"/>
                  </a:cubicBezTo>
                  <a:cubicBezTo>
                    <a:pt x="3178221" y="2576444"/>
                    <a:pt x="3195945" y="2577331"/>
                    <a:pt x="3213123" y="2580739"/>
                  </a:cubicBezTo>
                  <a:cubicBezTo>
                    <a:pt x="3255045" y="2589055"/>
                    <a:pt x="3286675" y="2615368"/>
                    <a:pt x="3317895" y="2642294"/>
                  </a:cubicBezTo>
                  <a:cubicBezTo>
                    <a:pt x="3333642" y="2655791"/>
                    <a:pt x="3349184" y="2669970"/>
                    <a:pt x="3366635" y="2680876"/>
                  </a:cubicBezTo>
                  <a:cubicBezTo>
                    <a:pt x="3383540" y="2691306"/>
                    <a:pt x="3402831" y="2697918"/>
                    <a:pt x="3422668" y="2706916"/>
                  </a:cubicBezTo>
                  <a:cubicBezTo>
                    <a:pt x="3397991" y="2748021"/>
                    <a:pt x="3372429" y="2790557"/>
                    <a:pt x="3345298" y="2835752"/>
                  </a:cubicBezTo>
                  <a:cubicBezTo>
                    <a:pt x="3328529" y="2822050"/>
                    <a:pt x="3313669" y="2810121"/>
                    <a:pt x="3299013" y="2797987"/>
                  </a:cubicBezTo>
                  <a:cubicBezTo>
                    <a:pt x="3274882" y="2777946"/>
                    <a:pt x="3251637" y="2756678"/>
                    <a:pt x="3226552" y="2738000"/>
                  </a:cubicBezTo>
                  <a:cubicBezTo>
                    <a:pt x="3198535" y="2717073"/>
                    <a:pt x="3165679" y="2706712"/>
                    <a:pt x="3129959" y="2703099"/>
                  </a:cubicBezTo>
                  <a:cubicBezTo>
                    <a:pt x="3139639" y="2667447"/>
                    <a:pt x="3148909" y="2633228"/>
                    <a:pt x="3157839" y="2600371"/>
                  </a:cubicBezTo>
                  <a:cubicBezTo>
                    <a:pt x="3123347" y="2594918"/>
                    <a:pt x="3091172" y="2591714"/>
                    <a:pt x="3059815" y="2584556"/>
                  </a:cubicBezTo>
                  <a:cubicBezTo>
                    <a:pt x="2985309" y="2567515"/>
                    <a:pt x="2920346" y="2531318"/>
                    <a:pt x="2862813" y="2481488"/>
                  </a:cubicBezTo>
                  <a:cubicBezTo>
                    <a:pt x="2859404" y="2478557"/>
                    <a:pt x="2855587" y="2473240"/>
                    <a:pt x="2855928" y="2469422"/>
                  </a:cubicBezTo>
                  <a:cubicBezTo>
                    <a:pt x="2862676" y="2393484"/>
                    <a:pt x="2828525" y="2331725"/>
                    <a:pt x="2786602" y="2273511"/>
                  </a:cubicBezTo>
                  <a:cubicBezTo>
                    <a:pt x="2746997" y="2218500"/>
                    <a:pt x="2704529" y="2165466"/>
                    <a:pt x="2664243" y="2110864"/>
                  </a:cubicBezTo>
                  <a:cubicBezTo>
                    <a:pt x="2643520" y="2082780"/>
                    <a:pt x="2624910" y="2052991"/>
                    <a:pt x="2618298" y="2017748"/>
                  </a:cubicBezTo>
                  <a:cubicBezTo>
                    <a:pt x="2611140" y="1980052"/>
                    <a:pt x="2618025" y="1942969"/>
                    <a:pt x="2626546" y="1906636"/>
                  </a:cubicBezTo>
                  <a:cubicBezTo>
                    <a:pt x="2640248" y="1848149"/>
                    <a:pt x="2658994" y="1790820"/>
                    <a:pt x="2671332" y="1732061"/>
                  </a:cubicBezTo>
                  <a:cubicBezTo>
                    <a:pt x="2713936" y="1528719"/>
                    <a:pt x="2655176" y="1354484"/>
                    <a:pt x="2514616" y="1205335"/>
                  </a:cubicBezTo>
                  <a:cubicBezTo>
                    <a:pt x="2498392" y="1188088"/>
                    <a:pt x="2478283" y="1174523"/>
                    <a:pt x="2460014" y="1159254"/>
                  </a:cubicBezTo>
                  <a:cubicBezTo>
                    <a:pt x="2458651" y="1160617"/>
                    <a:pt x="2457356" y="1161981"/>
                    <a:pt x="2455992" y="1163344"/>
                  </a:cubicBezTo>
                  <a:cubicBezTo>
                    <a:pt x="2461446" y="1170774"/>
                    <a:pt x="2466899" y="1178341"/>
                    <a:pt x="2472421" y="1185703"/>
                  </a:cubicBezTo>
                  <a:cubicBezTo>
                    <a:pt x="2531181" y="1264163"/>
                    <a:pt x="2578148" y="1348622"/>
                    <a:pt x="2601188" y="1444737"/>
                  </a:cubicBezTo>
                  <a:cubicBezTo>
                    <a:pt x="2625319" y="1545215"/>
                    <a:pt x="2617753" y="1644398"/>
                    <a:pt x="2588373" y="1742831"/>
                  </a:cubicBezTo>
                  <a:cubicBezTo>
                    <a:pt x="2572353" y="1796546"/>
                    <a:pt x="2556743" y="1850398"/>
                    <a:pt x="2543587" y="1904864"/>
                  </a:cubicBezTo>
                  <a:cubicBezTo>
                    <a:pt x="2522319" y="1992731"/>
                    <a:pt x="2536430" y="2074395"/>
                    <a:pt x="2591781" y="2147674"/>
                  </a:cubicBezTo>
                  <a:cubicBezTo>
                    <a:pt x="2632954" y="2202208"/>
                    <a:pt x="2673854" y="2256946"/>
                    <a:pt x="2713868" y="2312434"/>
                  </a:cubicBezTo>
                  <a:cubicBezTo>
                    <a:pt x="2737658" y="2345427"/>
                    <a:pt x="2756745" y="2381282"/>
                    <a:pt x="2766016" y="2421297"/>
                  </a:cubicBezTo>
                  <a:cubicBezTo>
                    <a:pt x="2777604" y="2471263"/>
                    <a:pt x="2770924" y="2520548"/>
                    <a:pt x="2752314" y="2567174"/>
                  </a:cubicBezTo>
                  <a:cubicBezTo>
                    <a:pt x="2733023" y="2615436"/>
                    <a:pt x="2709642" y="2662130"/>
                    <a:pt x="2687351" y="2709165"/>
                  </a:cubicBezTo>
                  <a:cubicBezTo>
                    <a:pt x="2683125" y="2718027"/>
                    <a:pt x="2683602" y="2723140"/>
                    <a:pt x="2690828" y="2729888"/>
                  </a:cubicBezTo>
                  <a:cubicBezTo>
                    <a:pt x="2768674" y="2802009"/>
                    <a:pt x="2856678" y="2855861"/>
                    <a:pt x="2961519" y="2878220"/>
                  </a:cubicBezTo>
                  <a:cubicBezTo>
                    <a:pt x="2983468" y="2882923"/>
                    <a:pt x="3006577" y="2883196"/>
                    <a:pt x="3029208" y="2883537"/>
                  </a:cubicBezTo>
                  <a:cubicBezTo>
                    <a:pt x="3051908" y="2883877"/>
                    <a:pt x="3066837" y="2870789"/>
                    <a:pt x="3075698" y="2850476"/>
                  </a:cubicBezTo>
                  <a:cubicBezTo>
                    <a:pt x="3081560" y="2837047"/>
                    <a:pt x="3088514" y="2823891"/>
                    <a:pt x="3092399" y="2809848"/>
                  </a:cubicBezTo>
                  <a:cubicBezTo>
                    <a:pt x="3096625" y="2794579"/>
                    <a:pt x="3105624" y="2793215"/>
                    <a:pt x="3118507" y="2795942"/>
                  </a:cubicBezTo>
                  <a:cubicBezTo>
                    <a:pt x="3147887" y="2802145"/>
                    <a:pt x="3174268" y="2814620"/>
                    <a:pt x="3196558" y="2834525"/>
                  </a:cubicBezTo>
                  <a:cubicBezTo>
                    <a:pt x="3218099" y="2853748"/>
                    <a:pt x="3238344" y="2874402"/>
                    <a:pt x="3259204" y="2894307"/>
                  </a:cubicBezTo>
                  <a:cubicBezTo>
                    <a:pt x="3267997" y="2902692"/>
                    <a:pt x="3277063" y="2910735"/>
                    <a:pt x="3288311" y="2921028"/>
                  </a:cubicBezTo>
                  <a:cubicBezTo>
                    <a:pt x="3259340" y="2957021"/>
                    <a:pt x="3229960" y="2993422"/>
                    <a:pt x="3199353" y="3031391"/>
                  </a:cubicBezTo>
                  <a:cubicBezTo>
                    <a:pt x="3153886" y="2980879"/>
                    <a:pt x="3113803" y="2925936"/>
                    <a:pt x="3043660" y="2906577"/>
                  </a:cubicBezTo>
                  <a:cubicBezTo>
                    <a:pt x="3030163" y="2930776"/>
                    <a:pt x="3016734" y="2954771"/>
                    <a:pt x="3002146" y="2980879"/>
                  </a:cubicBezTo>
                  <a:cubicBezTo>
                    <a:pt x="3063428" y="3001465"/>
                    <a:pt x="3098261" y="3050409"/>
                    <a:pt x="3136708" y="3098808"/>
                  </a:cubicBezTo>
                  <a:cubicBezTo>
                    <a:pt x="3101602" y="3132209"/>
                    <a:pt x="3066905" y="3165270"/>
                    <a:pt x="3031458" y="3199081"/>
                  </a:cubicBezTo>
                  <a:cubicBezTo>
                    <a:pt x="3002214" y="3157840"/>
                    <a:pt x="2972562" y="3119599"/>
                    <a:pt x="2929753" y="3091105"/>
                  </a:cubicBezTo>
                  <a:cubicBezTo>
                    <a:pt x="2913938" y="3111487"/>
                    <a:pt x="2898532" y="3131323"/>
                    <a:pt x="2882104" y="3152592"/>
                  </a:cubicBezTo>
                  <a:cubicBezTo>
                    <a:pt x="2917823" y="3179995"/>
                    <a:pt x="2944477" y="3214351"/>
                    <a:pt x="2967176" y="3254842"/>
                  </a:cubicBezTo>
                  <a:cubicBezTo>
                    <a:pt x="2924095" y="3286471"/>
                    <a:pt x="2881491" y="3317828"/>
                    <a:pt x="2836569" y="3350821"/>
                  </a:cubicBezTo>
                  <a:cubicBezTo>
                    <a:pt x="2819936" y="3252183"/>
                    <a:pt x="2757427" y="3182108"/>
                    <a:pt x="2704461" y="3106783"/>
                  </a:cubicBezTo>
                  <a:cubicBezTo>
                    <a:pt x="2676172" y="3066565"/>
                    <a:pt x="2648837" y="3025869"/>
                    <a:pt x="2632000" y="2979175"/>
                  </a:cubicBezTo>
                  <a:cubicBezTo>
                    <a:pt x="2615776" y="2934253"/>
                    <a:pt x="2612299" y="2888581"/>
                    <a:pt x="2623342" y="2841955"/>
                  </a:cubicBezTo>
                  <a:cubicBezTo>
                    <a:pt x="2624092" y="2838683"/>
                    <a:pt x="2624092" y="2835206"/>
                    <a:pt x="2624978" y="2827231"/>
                  </a:cubicBezTo>
                  <a:cubicBezTo>
                    <a:pt x="2619798" y="2834252"/>
                    <a:pt x="2616935" y="2837524"/>
                    <a:pt x="2614753" y="2841137"/>
                  </a:cubicBezTo>
                  <a:cubicBezTo>
                    <a:pt x="2568468" y="2916870"/>
                    <a:pt x="2562537" y="2996012"/>
                    <a:pt x="2601393" y="3075563"/>
                  </a:cubicBezTo>
                  <a:cubicBezTo>
                    <a:pt x="2626887" y="3127710"/>
                    <a:pt x="2657698" y="3177268"/>
                    <a:pt x="2686806" y="3227643"/>
                  </a:cubicBezTo>
                  <a:cubicBezTo>
                    <a:pt x="2712709" y="3272429"/>
                    <a:pt x="2738136" y="3317146"/>
                    <a:pt x="2749519" y="3368408"/>
                  </a:cubicBezTo>
                  <a:cubicBezTo>
                    <a:pt x="2756404" y="3399628"/>
                    <a:pt x="2756949" y="3399697"/>
                    <a:pt x="2729819" y="3415102"/>
                  </a:cubicBezTo>
                  <a:cubicBezTo>
                    <a:pt x="2704802" y="3429281"/>
                    <a:pt x="2679512" y="3443051"/>
                    <a:pt x="2652722" y="3457911"/>
                  </a:cubicBezTo>
                  <a:cubicBezTo>
                    <a:pt x="2649791" y="3439506"/>
                    <a:pt x="2647814" y="3423146"/>
                    <a:pt x="2644474" y="3407059"/>
                  </a:cubicBezTo>
                  <a:cubicBezTo>
                    <a:pt x="2632681" y="3350616"/>
                    <a:pt x="2608550" y="3298809"/>
                    <a:pt x="2583124" y="3247548"/>
                  </a:cubicBezTo>
                  <a:cubicBezTo>
                    <a:pt x="2552858" y="3186334"/>
                    <a:pt x="2521705" y="3125529"/>
                    <a:pt x="2492871" y="3063702"/>
                  </a:cubicBezTo>
                  <a:cubicBezTo>
                    <a:pt x="2459469" y="2991990"/>
                    <a:pt x="2462332" y="2919938"/>
                    <a:pt x="2500437" y="2850816"/>
                  </a:cubicBezTo>
                  <a:cubicBezTo>
                    <a:pt x="2531658" y="2794170"/>
                    <a:pt x="2566355" y="2739432"/>
                    <a:pt x="2598325" y="2683126"/>
                  </a:cubicBezTo>
                  <a:cubicBezTo>
                    <a:pt x="2616526" y="2651087"/>
                    <a:pt x="2634113" y="2618435"/>
                    <a:pt x="2648769" y="2584693"/>
                  </a:cubicBezTo>
                  <a:cubicBezTo>
                    <a:pt x="2689191" y="2491917"/>
                    <a:pt x="2682239" y="2401596"/>
                    <a:pt x="2625933" y="2317410"/>
                  </a:cubicBezTo>
                  <a:cubicBezTo>
                    <a:pt x="2591372" y="2265740"/>
                    <a:pt x="2552449" y="2216932"/>
                    <a:pt x="2515638" y="2166761"/>
                  </a:cubicBezTo>
                  <a:cubicBezTo>
                    <a:pt x="2504868" y="2152037"/>
                    <a:pt x="2494779" y="2136904"/>
                    <a:pt x="2484214" y="2122044"/>
                  </a:cubicBezTo>
                  <a:cubicBezTo>
                    <a:pt x="2432679" y="2049173"/>
                    <a:pt x="2428862" y="1969622"/>
                    <a:pt x="2453470" y="1887209"/>
                  </a:cubicBezTo>
                  <a:cubicBezTo>
                    <a:pt x="2468944" y="1835470"/>
                    <a:pt x="2487486" y="1784617"/>
                    <a:pt x="2504664" y="1733356"/>
                  </a:cubicBezTo>
                  <a:cubicBezTo>
                    <a:pt x="2526545" y="1668188"/>
                    <a:pt x="2540656" y="1601180"/>
                    <a:pt x="2538883" y="1532468"/>
                  </a:cubicBezTo>
                  <a:cubicBezTo>
                    <a:pt x="2534521" y="1359869"/>
                    <a:pt x="2466558" y="1217264"/>
                    <a:pt x="2332065" y="1107583"/>
                  </a:cubicBezTo>
                  <a:cubicBezTo>
                    <a:pt x="2323885" y="1100903"/>
                    <a:pt x="2314410" y="1095722"/>
                    <a:pt x="2305480" y="1090064"/>
                  </a:cubicBezTo>
                  <a:cubicBezTo>
                    <a:pt x="2302549" y="1088224"/>
                    <a:pt x="2299208" y="1086997"/>
                    <a:pt x="2293755" y="1087338"/>
                  </a:cubicBezTo>
                  <a:cubicBezTo>
                    <a:pt x="2297436" y="1092655"/>
                    <a:pt x="2300776" y="1098244"/>
                    <a:pt x="2304798" y="1103289"/>
                  </a:cubicBezTo>
                  <a:cubicBezTo>
                    <a:pt x="2364512" y="1177727"/>
                    <a:pt x="2414751" y="1257210"/>
                    <a:pt x="2438269" y="1351144"/>
                  </a:cubicBezTo>
                  <a:cubicBezTo>
                    <a:pt x="2467308" y="1467028"/>
                    <a:pt x="2459810" y="1580526"/>
                    <a:pt x="2418432" y="1692456"/>
                  </a:cubicBezTo>
                  <a:cubicBezTo>
                    <a:pt x="2396006" y="1753056"/>
                    <a:pt x="2374056" y="1813929"/>
                    <a:pt x="2355651" y="1875825"/>
                  </a:cubicBezTo>
                  <a:cubicBezTo>
                    <a:pt x="2321363" y="1990959"/>
                    <a:pt x="2343858" y="2095390"/>
                    <a:pt x="2419728" y="2188984"/>
                  </a:cubicBezTo>
                  <a:cubicBezTo>
                    <a:pt x="2455379" y="2233019"/>
                    <a:pt x="2489326" y="2278555"/>
                    <a:pt x="2522251" y="2324704"/>
                  </a:cubicBezTo>
                  <a:cubicBezTo>
                    <a:pt x="2546518" y="2358719"/>
                    <a:pt x="2563015" y="2396620"/>
                    <a:pt x="2569286" y="2438679"/>
                  </a:cubicBezTo>
                  <a:cubicBezTo>
                    <a:pt x="2575966" y="2483806"/>
                    <a:pt x="2568536" y="2527501"/>
                    <a:pt x="2548972" y="2567174"/>
                  </a:cubicBezTo>
                  <a:cubicBezTo>
                    <a:pt x="2523546" y="2618776"/>
                    <a:pt x="2493212" y="2667925"/>
                    <a:pt x="2464377" y="2717755"/>
                  </a:cubicBezTo>
                  <a:cubicBezTo>
                    <a:pt x="2441337" y="2757564"/>
                    <a:pt x="2415842" y="2796078"/>
                    <a:pt x="2393892" y="2836501"/>
                  </a:cubicBezTo>
                  <a:cubicBezTo>
                    <a:pt x="2344744" y="2927027"/>
                    <a:pt x="2343653" y="3019462"/>
                    <a:pt x="2389461" y="3111555"/>
                  </a:cubicBezTo>
                  <a:cubicBezTo>
                    <a:pt x="2423477" y="3179926"/>
                    <a:pt x="2460014" y="3247071"/>
                    <a:pt x="2494439" y="3315170"/>
                  </a:cubicBezTo>
                  <a:cubicBezTo>
                    <a:pt x="2520342" y="3366431"/>
                    <a:pt x="2539838" y="3420010"/>
                    <a:pt x="2546382" y="3477543"/>
                  </a:cubicBezTo>
                  <a:cubicBezTo>
                    <a:pt x="2546791" y="3481088"/>
                    <a:pt x="2546927" y="3484633"/>
                    <a:pt x="2547609" y="3488109"/>
                  </a:cubicBezTo>
                  <a:cubicBezTo>
                    <a:pt x="2550540" y="3502288"/>
                    <a:pt x="2544882" y="3509923"/>
                    <a:pt x="2531181" y="3514967"/>
                  </a:cubicBezTo>
                  <a:cubicBezTo>
                    <a:pt x="2496620" y="3527714"/>
                    <a:pt x="2462536" y="3541825"/>
                    <a:pt x="2429476" y="3554913"/>
                  </a:cubicBezTo>
                  <a:cubicBezTo>
                    <a:pt x="2426135" y="3521579"/>
                    <a:pt x="2425181" y="3489268"/>
                    <a:pt x="2419319" y="3457911"/>
                  </a:cubicBezTo>
                  <a:cubicBezTo>
                    <a:pt x="2407867" y="3396220"/>
                    <a:pt x="2380532" y="3340119"/>
                    <a:pt x="2352720" y="3284358"/>
                  </a:cubicBezTo>
                  <a:cubicBezTo>
                    <a:pt x="2322249" y="3223281"/>
                    <a:pt x="2290551" y="3162680"/>
                    <a:pt x="2262194" y="3100648"/>
                  </a:cubicBezTo>
                  <a:cubicBezTo>
                    <a:pt x="2241062" y="3054226"/>
                    <a:pt x="2229269" y="3005146"/>
                    <a:pt x="2238472" y="2953067"/>
                  </a:cubicBezTo>
                  <a:cubicBezTo>
                    <a:pt x="2246584" y="2906986"/>
                    <a:pt x="2264989" y="2864927"/>
                    <a:pt x="2289052" y="2825526"/>
                  </a:cubicBezTo>
                  <a:cubicBezTo>
                    <a:pt x="2324635" y="2767244"/>
                    <a:pt x="2362399" y="2710256"/>
                    <a:pt x="2398051" y="2651974"/>
                  </a:cubicBezTo>
                  <a:cubicBezTo>
                    <a:pt x="2425113" y="2607801"/>
                    <a:pt x="2446449" y="2561039"/>
                    <a:pt x="2454902" y="2509164"/>
                  </a:cubicBezTo>
                  <a:cubicBezTo>
                    <a:pt x="2464036" y="2452790"/>
                    <a:pt x="2457560" y="2398052"/>
                    <a:pt x="2428248" y="2349244"/>
                  </a:cubicBezTo>
                  <a:cubicBezTo>
                    <a:pt x="2401800" y="2305140"/>
                    <a:pt x="2369898" y="2264308"/>
                    <a:pt x="2339904" y="2222317"/>
                  </a:cubicBezTo>
                  <a:cubicBezTo>
                    <a:pt x="2324635" y="2200913"/>
                    <a:pt x="2308138" y="2180326"/>
                    <a:pt x="2292528" y="2159126"/>
                  </a:cubicBezTo>
                  <a:cubicBezTo>
                    <a:pt x="2230701" y="2075145"/>
                    <a:pt x="2216522" y="1981892"/>
                    <a:pt x="2247061" y="1884005"/>
                  </a:cubicBezTo>
                  <a:cubicBezTo>
                    <a:pt x="2267715" y="1817678"/>
                    <a:pt x="2296346" y="1753670"/>
                    <a:pt x="2322726" y="1689184"/>
                  </a:cubicBezTo>
                  <a:cubicBezTo>
                    <a:pt x="2352856" y="1615495"/>
                    <a:pt x="2373919" y="1540171"/>
                    <a:pt x="2372488" y="1459666"/>
                  </a:cubicBezTo>
                  <a:cubicBezTo>
                    <a:pt x="2370375" y="1340714"/>
                    <a:pt x="2333156" y="1233760"/>
                    <a:pt x="2258717" y="1141462"/>
                  </a:cubicBezTo>
                  <a:cubicBezTo>
                    <a:pt x="2230701" y="1106697"/>
                    <a:pt x="2195458" y="1077726"/>
                    <a:pt x="2162738" y="1046847"/>
                  </a:cubicBezTo>
                  <a:cubicBezTo>
                    <a:pt x="2158376" y="1042688"/>
                    <a:pt x="2149650" y="1043166"/>
                    <a:pt x="2142970" y="1041529"/>
                  </a:cubicBezTo>
                  <a:cubicBezTo>
                    <a:pt x="2144401" y="1048210"/>
                    <a:pt x="2143788" y="1056458"/>
                    <a:pt x="2147537" y="1061298"/>
                  </a:cubicBezTo>
                  <a:cubicBezTo>
                    <a:pt x="2199003" y="1127556"/>
                    <a:pt x="2238949" y="1199472"/>
                    <a:pt x="2258717" y="1281750"/>
                  </a:cubicBezTo>
                  <a:cubicBezTo>
                    <a:pt x="2289120" y="1408268"/>
                    <a:pt x="2277463" y="1530287"/>
                    <a:pt x="2223952" y="1649101"/>
                  </a:cubicBezTo>
                  <a:cubicBezTo>
                    <a:pt x="2194095" y="1715428"/>
                    <a:pt x="2165124" y="1782368"/>
                    <a:pt x="2140311" y="1850671"/>
                  </a:cubicBezTo>
                  <a:cubicBezTo>
                    <a:pt x="2091299" y="1985505"/>
                    <a:pt x="2114612" y="2109160"/>
                    <a:pt x="2205411" y="2220340"/>
                  </a:cubicBezTo>
                  <a:cubicBezTo>
                    <a:pt x="2229746" y="2250129"/>
                    <a:pt x="2252855" y="2280941"/>
                    <a:pt x="2275759" y="2311821"/>
                  </a:cubicBezTo>
                  <a:cubicBezTo>
                    <a:pt x="2340722" y="2399551"/>
                    <a:pt x="2349720" y="2493485"/>
                    <a:pt x="2298936" y="2589737"/>
                  </a:cubicBezTo>
                  <a:cubicBezTo>
                    <a:pt x="2269760" y="2645089"/>
                    <a:pt x="2233700" y="2696691"/>
                    <a:pt x="2200912" y="2750134"/>
                  </a:cubicBezTo>
                  <a:cubicBezTo>
                    <a:pt x="2180802" y="2782922"/>
                    <a:pt x="2159943" y="2815233"/>
                    <a:pt x="2141470" y="2848908"/>
                  </a:cubicBezTo>
                  <a:cubicBezTo>
                    <a:pt x="2091163" y="2940524"/>
                    <a:pt x="2087073" y="3035140"/>
                    <a:pt x="2129405" y="3130505"/>
                  </a:cubicBezTo>
                  <a:cubicBezTo>
                    <a:pt x="2156194" y="3191038"/>
                    <a:pt x="2185847" y="3250343"/>
                    <a:pt x="2214477" y="3310057"/>
                  </a:cubicBezTo>
                  <a:cubicBezTo>
                    <a:pt x="2241403" y="3366227"/>
                    <a:pt x="2268193" y="3422737"/>
                    <a:pt x="2277804" y="3484769"/>
                  </a:cubicBezTo>
                  <a:cubicBezTo>
                    <a:pt x="2282848" y="3517489"/>
                    <a:pt x="2281826" y="3551232"/>
                    <a:pt x="2282371" y="3584497"/>
                  </a:cubicBezTo>
                  <a:cubicBezTo>
                    <a:pt x="2282439" y="3589882"/>
                    <a:pt x="2277122" y="3599017"/>
                    <a:pt x="2272692" y="3600176"/>
                  </a:cubicBezTo>
                  <a:cubicBezTo>
                    <a:pt x="2233155" y="3610332"/>
                    <a:pt x="2193209" y="3619126"/>
                    <a:pt x="2151968" y="3628601"/>
                  </a:cubicBezTo>
                  <a:cubicBezTo>
                    <a:pt x="2153536" y="3608765"/>
                    <a:pt x="2155785" y="3591246"/>
                    <a:pt x="2156262" y="3573727"/>
                  </a:cubicBezTo>
                  <a:cubicBezTo>
                    <a:pt x="2158784" y="3483201"/>
                    <a:pt x="2133904" y="3398742"/>
                    <a:pt x="2096889" y="3317419"/>
                  </a:cubicBezTo>
                  <a:cubicBezTo>
                    <a:pt x="2069281" y="3256682"/>
                    <a:pt x="2039424" y="3196900"/>
                    <a:pt x="2012089" y="3136027"/>
                  </a:cubicBezTo>
                  <a:cubicBezTo>
                    <a:pt x="1989935" y="3086742"/>
                    <a:pt x="1974870" y="3035481"/>
                    <a:pt x="1979983" y="2980266"/>
                  </a:cubicBezTo>
                  <a:cubicBezTo>
                    <a:pt x="1983391" y="2942910"/>
                    <a:pt x="1993684" y="2907122"/>
                    <a:pt x="2012021" y="2875084"/>
                  </a:cubicBezTo>
                  <a:cubicBezTo>
                    <a:pt x="2042833" y="2821096"/>
                    <a:pt x="2076984" y="2769016"/>
                    <a:pt x="2109363" y="2715982"/>
                  </a:cubicBezTo>
                  <a:cubicBezTo>
                    <a:pt x="2134654" y="2674605"/>
                    <a:pt x="2161784" y="2634046"/>
                    <a:pt x="2184143" y="2591100"/>
                  </a:cubicBezTo>
                  <a:cubicBezTo>
                    <a:pt x="2235472" y="2492463"/>
                    <a:pt x="2227565" y="2397097"/>
                    <a:pt x="2161170" y="2307390"/>
                  </a:cubicBezTo>
                  <a:cubicBezTo>
                    <a:pt x="2135540" y="2272829"/>
                    <a:pt x="2108682" y="2239155"/>
                    <a:pt x="2083119" y="2204526"/>
                  </a:cubicBezTo>
                  <a:cubicBezTo>
                    <a:pt x="2051762" y="2161921"/>
                    <a:pt x="2031176" y="2114613"/>
                    <a:pt x="2023064" y="2061989"/>
                  </a:cubicBezTo>
                  <a:cubicBezTo>
                    <a:pt x="2018361" y="2031313"/>
                    <a:pt x="1997706" y="2017271"/>
                    <a:pt x="1967849" y="2024224"/>
                  </a:cubicBezTo>
                  <a:cubicBezTo>
                    <a:pt x="1938810" y="2030973"/>
                    <a:pt x="1910248" y="2039494"/>
                    <a:pt x="1881209" y="2045969"/>
                  </a:cubicBezTo>
                  <a:cubicBezTo>
                    <a:pt x="1830152" y="2057421"/>
                    <a:pt x="1779708" y="2052445"/>
                    <a:pt x="1729878" y="2037994"/>
                  </a:cubicBezTo>
                  <a:cubicBezTo>
                    <a:pt x="1711950" y="2032813"/>
                    <a:pt x="1693954" y="2027633"/>
                    <a:pt x="1675754" y="2023406"/>
                  </a:cubicBezTo>
                  <a:cubicBezTo>
                    <a:pt x="1652372" y="2017953"/>
                    <a:pt x="1627968" y="2031041"/>
                    <a:pt x="1624901" y="2054763"/>
                  </a:cubicBezTo>
                  <a:cubicBezTo>
                    <a:pt x="1613926" y="2141062"/>
                    <a:pt x="1564641" y="2206639"/>
                    <a:pt x="1512494" y="2271193"/>
                  </a:cubicBezTo>
                  <a:cubicBezTo>
                    <a:pt x="1481205" y="2309912"/>
                    <a:pt x="1452439" y="2350335"/>
                    <a:pt x="1438260" y="2399006"/>
                  </a:cubicBezTo>
                  <a:cubicBezTo>
                    <a:pt x="1418969" y="2465264"/>
                    <a:pt x="1428853" y="2529409"/>
                    <a:pt x="1460823" y="2588510"/>
                  </a:cubicBezTo>
                  <a:cubicBezTo>
                    <a:pt x="1491294" y="2644884"/>
                    <a:pt x="1527559" y="2698191"/>
                    <a:pt x="1561369" y="2752792"/>
                  </a:cubicBezTo>
                  <a:cubicBezTo>
                    <a:pt x="1581615" y="2785513"/>
                    <a:pt x="1602815" y="2817619"/>
                    <a:pt x="1622311" y="2850748"/>
                  </a:cubicBezTo>
                  <a:cubicBezTo>
                    <a:pt x="1675345" y="2940865"/>
                    <a:pt x="1681820" y="3033845"/>
                    <a:pt x="1637239" y="3129278"/>
                  </a:cubicBezTo>
                  <a:cubicBezTo>
                    <a:pt x="1610041" y="3187493"/>
                    <a:pt x="1582365" y="3245435"/>
                    <a:pt x="1555234" y="3303649"/>
                  </a:cubicBezTo>
                  <a:cubicBezTo>
                    <a:pt x="1526059" y="3366227"/>
                    <a:pt x="1501314" y="3430644"/>
                    <a:pt x="1494566" y="3499698"/>
                  </a:cubicBezTo>
                  <a:cubicBezTo>
                    <a:pt x="1490544" y="3541143"/>
                    <a:pt x="1493816" y="3583270"/>
                    <a:pt x="1493816" y="3627033"/>
                  </a:cubicBezTo>
                  <a:cubicBezTo>
                    <a:pt x="1477933" y="3624034"/>
                    <a:pt x="1461777" y="3621239"/>
                    <a:pt x="1445758" y="3617762"/>
                  </a:cubicBezTo>
                  <a:cubicBezTo>
                    <a:pt x="1424490" y="3613127"/>
                    <a:pt x="1403563" y="3607197"/>
                    <a:pt x="1382158" y="3603311"/>
                  </a:cubicBezTo>
                  <a:cubicBezTo>
                    <a:pt x="1368934" y="3600925"/>
                    <a:pt x="1363685" y="3594245"/>
                    <a:pt x="1363072" y="3581430"/>
                  </a:cubicBezTo>
                  <a:cubicBezTo>
                    <a:pt x="1361231" y="3544347"/>
                    <a:pt x="1362526" y="3507741"/>
                    <a:pt x="1370911" y="3471272"/>
                  </a:cubicBezTo>
                  <a:cubicBezTo>
                    <a:pt x="1386521" y="3403582"/>
                    <a:pt x="1416924" y="3341959"/>
                    <a:pt x="1446644" y="3279927"/>
                  </a:cubicBezTo>
                  <a:cubicBezTo>
                    <a:pt x="1472412" y="3226144"/>
                    <a:pt x="1498451" y="3172360"/>
                    <a:pt x="1521560" y="3117417"/>
                  </a:cubicBezTo>
                  <a:cubicBezTo>
                    <a:pt x="1558915" y="3028459"/>
                    <a:pt x="1553530" y="2939911"/>
                    <a:pt x="1507654" y="2855588"/>
                  </a:cubicBezTo>
                  <a:cubicBezTo>
                    <a:pt x="1479433" y="2803713"/>
                    <a:pt x="1446372" y="2754360"/>
                    <a:pt x="1414538" y="2704530"/>
                  </a:cubicBezTo>
                  <a:cubicBezTo>
                    <a:pt x="1385362" y="2658926"/>
                    <a:pt x="1355233" y="2614005"/>
                    <a:pt x="1334987" y="2563357"/>
                  </a:cubicBezTo>
                  <a:cubicBezTo>
                    <a:pt x="1302335" y="2481556"/>
                    <a:pt x="1309152" y="2403300"/>
                    <a:pt x="1358232" y="2330635"/>
                  </a:cubicBezTo>
                  <a:cubicBezTo>
                    <a:pt x="1389316" y="2284554"/>
                    <a:pt x="1424831" y="2241404"/>
                    <a:pt x="1457892" y="2196618"/>
                  </a:cubicBezTo>
                  <a:cubicBezTo>
                    <a:pt x="1508676" y="2127974"/>
                    <a:pt x="1535466" y="2051695"/>
                    <a:pt x="1530013" y="1965532"/>
                  </a:cubicBezTo>
                  <a:cubicBezTo>
                    <a:pt x="1526263" y="1906295"/>
                    <a:pt x="1508881" y="1850398"/>
                    <a:pt x="1486386" y="1795933"/>
                  </a:cubicBezTo>
                  <a:cubicBezTo>
                    <a:pt x="1458574" y="1728652"/>
                    <a:pt x="1426467" y="1663008"/>
                    <a:pt x="1402404" y="1594432"/>
                  </a:cubicBezTo>
                  <a:cubicBezTo>
                    <a:pt x="1339827" y="1415902"/>
                    <a:pt x="1369070" y="1249030"/>
                    <a:pt x="1474797" y="1094018"/>
                  </a:cubicBezTo>
                  <a:cubicBezTo>
                    <a:pt x="1482500" y="1082702"/>
                    <a:pt x="1491771" y="1072477"/>
                    <a:pt x="1498860" y="1060889"/>
                  </a:cubicBezTo>
                  <a:cubicBezTo>
                    <a:pt x="1501996" y="1055776"/>
                    <a:pt x="1501655" y="1048551"/>
                    <a:pt x="1502882" y="1042279"/>
                  </a:cubicBezTo>
                  <a:cubicBezTo>
                    <a:pt x="1496611" y="1043370"/>
                    <a:pt x="1488908" y="1042484"/>
                    <a:pt x="1484341" y="1045892"/>
                  </a:cubicBezTo>
                  <a:cubicBezTo>
                    <a:pt x="1442691" y="1077045"/>
                    <a:pt x="1406494" y="1113787"/>
                    <a:pt x="1376023" y="1155982"/>
                  </a:cubicBezTo>
                  <a:cubicBezTo>
                    <a:pt x="1304653" y="1254892"/>
                    <a:pt x="1269342" y="1365186"/>
                    <a:pt x="1273841" y="1487478"/>
                  </a:cubicBezTo>
                  <a:cubicBezTo>
                    <a:pt x="1276432" y="1558099"/>
                    <a:pt x="1296677" y="1624630"/>
                    <a:pt x="1323603" y="1689524"/>
                  </a:cubicBezTo>
                  <a:cubicBezTo>
                    <a:pt x="1348552" y="1749716"/>
                    <a:pt x="1375410" y="1809430"/>
                    <a:pt x="1395519" y="1871258"/>
                  </a:cubicBezTo>
                  <a:cubicBezTo>
                    <a:pt x="1424695" y="1960897"/>
                    <a:pt x="1422990" y="2050059"/>
                    <a:pt x="1370297" y="2132541"/>
                  </a:cubicBezTo>
                  <a:cubicBezTo>
                    <a:pt x="1350733" y="2163217"/>
                    <a:pt x="1328170" y="2191983"/>
                    <a:pt x="1306561" y="2221295"/>
                  </a:cubicBezTo>
                  <a:cubicBezTo>
                    <a:pt x="1284339" y="2251425"/>
                    <a:pt x="1260549" y="2280464"/>
                    <a:pt x="1239212" y="2311275"/>
                  </a:cubicBezTo>
                  <a:cubicBezTo>
                    <a:pt x="1177385" y="2400710"/>
                    <a:pt x="1169955" y="2496212"/>
                    <a:pt x="1217944" y="2592804"/>
                  </a:cubicBezTo>
                  <a:cubicBezTo>
                    <a:pt x="1246847" y="2651019"/>
                    <a:pt x="1283998" y="2705144"/>
                    <a:pt x="1317195" y="2761245"/>
                  </a:cubicBezTo>
                  <a:cubicBezTo>
                    <a:pt x="1338804" y="2797783"/>
                    <a:pt x="1361436" y="2833843"/>
                    <a:pt x="1380795" y="2871539"/>
                  </a:cubicBezTo>
                  <a:cubicBezTo>
                    <a:pt x="1416378" y="2941001"/>
                    <a:pt x="1421491" y="3013395"/>
                    <a:pt x="1389520" y="3085311"/>
                  </a:cubicBezTo>
                  <a:cubicBezTo>
                    <a:pt x="1362458" y="3146252"/>
                    <a:pt x="1332260" y="3205830"/>
                    <a:pt x="1302403" y="3265544"/>
                  </a:cubicBezTo>
                  <a:cubicBezTo>
                    <a:pt x="1271592" y="3327099"/>
                    <a:pt x="1239826" y="3388313"/>
                    <a:pt x="1226942" y="3456616"/>
                  </a:cubicBezTo>
                  <a:cubicBezTo>
                    <a:pt x="1221012" y="3488109"/>
                    <a:pt x="1219853" y="3520557"/>
                    <a:pt x="1216376" y="3554231"/>
                  </a:cubicBezTo>
                  <a:cubicBezTo>
                    <a:pt x="1180657" y="3540052"/>
                    <a:pt x="1142620" y="3525260"/>
                    <a:pt x="1104992" y="3509445"/>
                  </a:cubicBezTo>
                  <a:cubicBezTo>
                    <a:pt x="1101379" y="3507946"/>
                    <a:pt x="1097766" y="3499493"/>
                    <a:pt x="1098584" y="3495130"/>
                  </a:cubicBezTo>
                  <a:cubicBezTo>
                    <a:pt x="1105401" y="3459002"/>
                    <a:pt x="1108195" y="3420965"/>
                    <a:pt x="1122033" y="3387563"/>
                  </a:cubicBezTo>
                  <a:cubicBezTo>
                    <a:pt x="1147596" y="3325599"/>
                    <a:pt x="1179839" y="3266362"/>
                    <a:pt x="1209083" y="3205830"/>
                  </a:cubicBezTo>
                  <a:cubicBezTo>
                    <a:pt x="1229328" y="3163975"/>
                    <a:pt x="1251005" y="3122734"/>
                    <a:pt x="1269069" y="3079994"/>
                  </a:cubicBezTo>
                  <a:cubicBezTo>
                    <a:pt x="1301040" y="3004260"/>
                    <a:pt x="1297154" y="2927981"/>
                    <a:pt x="1260549" y="2855384"/>
                  </a:cubicBezTo>
                  <a:cubicBezTo>
                    <a:pt x="1235122" y="2804940"/>
                    <a:pt x="1203902" y="2757360"/>
                    <a:pt x="1175204" y="2708552"/>
                  </a:cubicBezTo>
                  <a:cubicBezTo>
                    <a:pt x="1153390" y="2671537"/>
                    <a:pt x="1130145" y="2635273"/>
                    <a:pt x="1109832" y="2597372"/>
                  </a:cubicBezTo>
                  <a:cubicBezTo>
                    <a:pt x="1055434" y="2495803"/>
                    <a:pt x="1065523" y="2398938"/>
                    <a:pt x="1134440" y="2307526"/>
                  </a:cubicBezTo>
                  <a:cubicBezTo>
                    <a:pt x="1172545" y="2257014"/>
                    <a:pt x="1211673" y="2207252"/>
                    <a:pt x="1248619" y="2155855"/>
                  </a:cubicBezTo>
                  <a:cubicBezTo>
                    <a:pt x="1275682" y="2118226"/>
                    <a:pt x="1295450" y="2076576"/>
                    <a:pt x="1302199" y="2030018"/>
                  </a:cubicBezTo>
                  <a:cubicBezTo>
                    <a:pt x="1309629" y="1978620"/>
                    <a:pt x="1305811" y="1927427"/>
                    <a:pt x="1291087" y="1878211"/>
                  </a:cubicBezTo>
                  <a:cubicBezTo>
                    <a:pt x="1272273" y="1815361"/>
                    <a:pt x="1249710" y="1753601"/>
                    <a:pt x="1227351" y="1691910"/>
                  </a:cubicBezTo>
                  <a:cubicBezTo>
                    <a:pt x="1196949" y="1607792"/>
                    <a:pt x="1183588" y="1521834"/>
                    <a:pt x="1192859" y="1432535"/>
                  </a:cubicBezTo>
                  <a:cubicBezTo>
                    <a:pt x="1204106" y="1324354"/>
                    <a:pt x="1246370" y="1228920"/>
                    <a:pt x="1310992" y="1142621"/>
                  </a:cubicBezTo>
                  <a:cubicBezTo>
                    <a:pt x="1324557" y="1124557"/>
                    <a:pt x="1338327" y="1106697"/>
                    <a:pt x="1352029" y="1088769"/>
                  </a:cubicBezTo>
                  <a:cubicBezTo>
                    <a:pt x="1350938" y="1087406"/>
                    <a:pt x="1349847" y="1086111"/>
                    <a:pt x="1348757" y="1084747"/>
                  </a:cubicBezTo>
                  <a:cubicBezTo>
                    <a:pt x="1332397" y="1095927"/>
                    <a:pt x="1314878" y="1105811"/>
                    <a:pt x="1299881" y="1118558"/>
                  </a:cubicBezTo>
                  <a:cubicBezTo>
                    <a:pt x="1204447" y="1199881"/>
                    <a:pt x="1145551" y="1303359"/>
                    <a:pt x="1118557" y="1425105"/>
                  </a:cubicBezTo>
                  <a:cubicBezTo>
                    <a:pt x="1093062" y="1540034"/>
                    <a:pt x="1111672" y="1650942"/>
                    <a:pt x="1150050" y="1760282"/>
                  </a:cubicBezTo>
                  <a:cubicBezTo>
                    <a:pt x="1168455" y="1812634"/>
                    <a:pt x="1185769" y="1865532"/>
                    <a:pt x="1199675" y="1919247"/>
                  </a:cubicBezTo>
                  <a:cubicBezTo>
                    <a:pt x="1221148" y="2002138"/>
                    <a:pt x="1197903" y="2076099"/>
                    <a:pt x="1147460" y="2143039"/>
                  </a:cubicBezTo>
                  <a:cubicBezTo>
                    <a:pt x="1110581" y="2191983"/>
                    <a:pt x="1073158" y="2240518"/>
                    <a:pt x="1037302" y="2290143"/>
                  </a:cubicBezTo>
                  <a:cubicBezTo>
                    <a:pt x="1008126" y="2330566"/>
                    <a:pt x="984813" y="2374398"/>
                    <a:pt x="975679" y="2424160"/>
                  </a:cubicBezTo>
                  <a:cubicBezTo>
                    <a:pt x="964704" y="2484078"/>
                    <a:pt x="974929" y="2541952"/>
                    <a:pt x="1002060" y="2595190"/>
                  </a:cubicBezTo>
                  <a:cubicBezTo>
                    <a:pt x="1032598" y="2655041"/>
                    <a:pt x="1068250" y="2712233"/>
                    <a:pt x="1101583" y="2770584"/>
                  </a:cubicBezTo>
                  <a:cubicBezTo>
                    <a:pt x="1115626" y="2795192"/>
                    <a:pt x="1129736" y="2819732"/>
                    <a:pt x="1143302" y="2844613"/>
                  </a:cubicBezTo>
                  <a:cubicBezTo>
                    <a:pt x="1183929" y="2919120"/>
                    <a:pt x="1186587" y="2995262"/>
                    <a:pt x="1150186" y="3071814"/>
                  </a:cubicBezTo>
                  <a:cubicBezTo>
                    <a:pt x="1121556" y="3132073"/>
                    <a:pt x="1090949" y="3191379"/>
                    <a:pt x="1061433" y="3251229"/>
                  </a:cubicBezTo>
                  <a:cubicBezTo>
                    <a:pt x="1034098" y="3306581"/>
                    <a:pt x="1008331" y="3362546"/>
                    <a:pt x="998174" y="3424237"/>
                  </a:cubicBezTo>
                  <a:cubicBezTo>
                    <a:pt x="996470" y="3434598"/>
                    <a:pt x="995447" y="3445096"/>
                    <a:pt x="993811" y="3458184"/>
                  </a:cubicBezTo>
                  <a:cubicBezTo>
                    <a:pt x="960205" y="3439438"/>
                    <a:pt x="928235" y="3422055"/>
                    <a:pt x="896878" y="3403650"/>
                  </a:cubicBezTo>
                  <a:cubicBezTo>
                    <a:pt x="893674" y="3401742"/>
                    <a:pt x="892583" y="3393221"/>
                    <a:pt x="893265" y="3388176"/>
                  </a:cubicBezTo>
                  <a:cubicBezTo>
                    <a:pt x="901104" y="3331257"/>
                    <a:pt x="928371" y="3282245"/>
                    <a:pt x="956456" y="3233437"/>
                  </a:cubicBezTo>
                  <a:cubicBezTo>
                    <a:pt x="987744" y="3179108"/>
                    <a:pt x="1021419" y="3125870"/>
                    <a:pt x="1048413" y="3069496"/>
                  </a:cubicBezTo>
                  <a:cubicBezTo>
                    <a:pt x="1086314" y="2990422"/>
                    <a:pt x="1076702" y="2912235"/>
                    <a:pt x="1030962" y="2838069"/>
                  </a:cubicBezTo>
                  <a:cubicBezTo>
                    <a:pt x="1029394" y="2835547"/>
                    <a:pt x="1027486" y="2833229"/>
                    <a:pt x="1025509" y="2830980"/>
                  </a:cubicBezTo>
                  <a:cubicBezTo>
                    <a:pt x="1025032" y="2830435"/>
                    <a:pt x="1023668" y="2830571"/>
                    <a:pt x="1022714" y="2830366"/>
                  </a:cubicBezTo>
                  <a:cubicBezTo>
                    <a:pt x="1025236" y="2848294"/>
                    <a:pt x="1028917" y="2866086"/>
                    <a:pt x="1030076" y="2884014"/>
                  </a:cubicBezTo>
                  <a:cubicBezTo>
                    <a:pt x="1033893" y="2943523"/>
                    <a:pt x="1014125" y="2996966"/>
                    <a:pt x="983109" y="3045978"/>
                  </a:cubicBezTo>
                  <a:cubicBezTo>
                    <a:pt x="955024" y="3090423"/>
                    <a:pt x="923599" y="3132755"/>
                    <a:pt x="893470" y="3175905"/>
                  </a:cubicBezTo>
                  <a:cubicBezTo>
                    <a:pt x="860681" y="3222940"/>
                    <a:pt x="829120" y="3270452"/>
                    <a:pt x="815827" y="3327440"/>
                  </a:cubicBezTo>
                  <a:cubicBezTo>
                    <a:pt x="814260" y="3334120"/>
                    <a:pt x="812692" y="3340800"/>
                    <a:pt x="810374" y="3350753"/>
                  </a:cubicBezTo>
                  <a:cubicBezTo>
                    <a:pt x="765725" y="3317692"/>
                    <a:pt x="723257" y="3286199"/>
                    <a:pt x="680380" y="3254433"/>
                  </a:cubicBezTo>
                  <a:cubicBezTo>
                    <a:pt x="701580" y="3218032"/>
                    <a:pt x="724620" y="3186743"/>
                    <a:pt x="755159" y="3161862"/>
                  </a:cubicBezTo>
                  <a:cubicBezTo>
                    <a:pt x="763475" y="3155045"/>
                    <a:pt x="764566" y="3150819"/>
                    <a:pt x="757613" y="3142639"/>
                  </a:cubicBezTo>
                  <a:cubicBezTo>
                    <a:pt x="743911" y="3126483"/>
                    <a:pt x="731164" y="3109578"/>
                    <a:pt x="715349" y="3089605"/>
                  </a:cubicBezTo>
                  <a:cubicBezTo>
                    <a:pt x="697217" y="3106170"/>
                    <a:pt x="678403" y="3121303"/>
                    <a:pt x="662179" y="3138822"/>
                  </a:cubicBezTo>
                  <a:cubicBezTo>
                    <a:pt x="645751" y="3156545"/>
                    <a:pt x="631845" y="3176586"/>
                    <a:pt x="615008" y="3198059"/>
                  </a:cubicBezTo>
                  <a:cubicBezTo>
                    <a:pt x="580651" y="3165066"/>
                    <a:pt x="546159" y="3131937"/>
                    <a:pt x="511189" y="3098331"/>
                  </a:cubicBezTo>
                  <a:cubicBezTo>
                    <a:pt x="549295" y="3051295"/>
                    <a:pt x="582628" y="3001329"/>
                    <a:pt x="645001" y="2981356"/>
                  </a:cubicBezTo>
                  <a:cubicBezTo>
                    <a:pt x="631231" y="2956407"/>
                    <a:pt x="617939" y="2932344"/>
                    <a:pt x="603896" y="2906986"/>
                  </a:cubicBezTo>
                  <a:cubicBezTo>
                    <a:pt x="535048" y="2925255"/>
                    <a:pt x="494693" y="2978970"/>
                    <a:pt x="448817" y="3031118"/>
                  </a:cubicBezTo>
                  <a:cubicBezTo>
                    <a:pt x="418550" y="2994103"/>
                    <a:pt x="389034" y="2957975"/>
                    <a:pt x="358904" y="2921096"/>
                  </a:cubicBezTo>
                  <a:cubicBezTo>
                    <a:pt x="394351" y="2888785"/>
                    <a:pt x="426799" y="2855861"/>
                    <a:pt x="462995" y="2827776"/>
                  </a:cubicBezTo>
                  <a:cubicBezTo>
                    <a:pt x="481809" y="2813120"/>
                    <a:pt x="507031" y="2806440"/>
                    <a:pt x="529799" y="2797169"/>
                  </a:cubicBezTo>
                  <a:cubicBezTo>
                    <a:pt x="542819" y="2791920"/>
                    <a:pt x="552839" y="2794715"/>
                    <a:pt x="556929" y="2810734"/>
                  </a:cubicBezTo>
                  <a:cubicBezTo>
                    <a:pt x="559792" y="2821845"/>
                    <a:pt x="565587" y="2832275"/>
                    <a:pt x="570086" y="2842977"/>
                  </a:cubicBezTo>
                  <a:cubicBezTo>
                    <a:pt x="584537" y="2877674"/>
                    <a:pt x="601170" y="2887081"/>
                    <a:pt x="638184" y="2884900"/>
                  </a:cubicBezTo>
                  <a:cubicBezTo>
                    <a:pt x="721075" y="2880060"/>
                    <a:pt x="794218" y="2847681"/>
                    <a:pt x="862385" y="2803645"/>
                  </a:cubicBezTo>
                  <a:cubicBezTo>
                    <a:pt x="895378" y="2782309"/>
                    <a:pt x="924895" y="2755587"/>
                    <a:pt x="956251" y="2731661"/>
                  </a:cubicBezTo>
                  <a:cubicBezTo>
                    <a:pt x="965658" y="2724503"/>
                    <a:pt x="965931" y="2718095"/>
                    <a:pt x="960546" y="2707530"/>
                  </a:cubicBezTo>
                  <a:cubicBezTo>
                    <a:pt x="940709" y="2668334"/>
                    <a:pt x="921009" y="2628933"/>
                    <a:pt x="903490" y="2588646"/>
                  </a:cubicBezTo>
                  <a:cubicBezTo>
                    <a:pt x="860818" y="2490759"/>
                    <a:pt x="871452" y="2398256"/>
                    <a:pt x="935051" y="2312230"/>
                  </a:cubicBezTo>
                  <a:cubicBezTo>
                    <a:pt x="975679" y="2257287"/>
                    <a:pt x="1017056" y="2202890"/>
                    <a:pt x="1057002" y="2147402"/>
                  </a:cubicBezTo>
                  <a:cubicBezTo>
                    <a:pt x="1081679" y="2113182"/>
                    <a:pt x="1102265" y="2076304"/>
                    <a:pt x="1110172" y="2034313"/>
                  </a:cubicBezTo>
                  <a:cubicBezTo>
                    <a:pt x="1119307" y="1985710"/>
                    <a:pt x="1114058" y="1937175"/>
                    <a:pt x="1102060" y="1889867"/>
                  </a:cubicBezTo>
                  <a:cubicBezTo>
                    <a:pt x="1087200" y="1831175"/>
                    <a:pt x="1068454" y="1773438"/>
                    <a:pt x="1052912" y="1714883"/>
                  </a:cubicBezTo>
                  <a:cubicBezTo>
                    <a:pt x="1010240" y="1554213"/>
                    <a:pt x="1037779" y="1404041"/>
                    <a:pt x="1123669" y="1263617"/>
                  </a:cubicBezTo>
                  <a:cubicBezTo>
                    <a:pt x="1142893" y="1232192"/>
                    <a:pt x="1165592" y="1202813"/>
                    <a:pt x="1186656" y="1172478"/>
                  </a:cubicBezTo>
                  <a:cubicBezTo>
                    <a:pt x="1188632" y="1169615"/>
                    <a:pt x="1190473" y="1166684"/>
                    <a:pt x="1190609" y="1161094"/>
                  </a:cubicBezTo>
                  <a:cubicBezTo>
                    <a:pt x="1185088" y="1164366"/>
                    <a:pt x="1179089" y="1167025"/>
                    <a:pt x="1174113" y="1170979"/>
                  </a:cubicBezTo>
                  <a:cubicBezTo>
                    <a:pt x="1092176" y="1235260"/>
                    <a:pt x="1036893" y="1318765"/>
                    <a:pt x="999606" y="1414880"/>
                  </a:cubicBezTo>
                  <a:cubicBezTo>
                    <a:pt x="966749" y="1499543"/>
                    <a:pt x="957342" y="1586729"/>
                    <a:pt x="968317" y="1677118"/>
                  </a:cubicBezTo>
                  <a:cubicBezTo>
                    <a:pt x="976701" y="1746376"/>
                    <a:pt x="999197" y="1811816"/>
                    <a:pt x="1015625" y="1878960"/>
                  </a:cubicBezTo>
                  <a:cubicBezTo>
                    <a:pt x="1023396" y="1910726"/>
                    <a:pt x="1028440" y="1943310"/>
                    <a:pt x="1032598" y="1975826"/>
                  </a:cubicBezTo>
                  <a:cubicBezTo>
                    <a:pt x="1038733" y="2024292"/>
                    <a:pt x="1017738" y="2064988"/>
                    <a:pt x="990539" y="2102343"/>
                  </a:cubicBezTo>
                  <a:cubicBezTo>
                    <a:pt x="948208" y="2160422"/>
                    <a:pt x="903558" y="2216864"/>
                    <a:pt x="861227" y="2274942"/>
                  </a:cubicBezTo>
                  <a:cubicBezTo>
                    <a:pt x="829802" y="2318092"/>
                    <a:pt x="803285" y="2364241"/>
                    <a:pt x="794832" y="2418161"/>
                  </a:cubicBezTo>
                  <a:cubicBezTo>
                    <a:pt x="792514" y="2433021"/>
                    <a:pt x="794355" y="2448495"/>
                    <a:pt x="792582" y="2463492"/>
                  </a:cubicBezTo>
                  <a:cubicBezTo>
                    <a:pt x="791764" y="2470581"/>
                    <a:pt x="788765" y="2479239"/>
                    <a:pt x="783653" y="2483601"/>
                  </a:cubicBezTo>
                  <a:cubicBezTo>
                    <a:pt x="701443" y="2554222"/>
                    <a:pt x="606964" y="2594304"/>
                    <a:pt x="497760" y="2596895"/>
                  </a:cubicBezTo>
                  <a:cubicBezTo>
                    <a:pt x="495784" y="2596895"/>
                    <a:pt x="493875" y="2597508"/>
                    <a:pt x="489444" y="2598258"/>
                  </a:cubicBezTo>
                  <a:cubicBezTo>
                    <a:pt x="498647" y="2632750"/>
                    <a:pt x="507645" y="2666629"/>
                    <a:pt x="517597" y="2703985"/>
                  </a:cubicBezTo>
                  <a:cubicBezTo>
                    <a:pt x="422504" y="2707870"/>
                    <a:pt x="371515" y="2784013"/>
                    <a:pt x="301849" y="2835479"/>
                  </a:cubicBezTo>
                  <a:cubicBezTo>
                    <a:pt x="275332" y="2791170"/>
                    <a:pt x="249837" y="2748566"/>
                    <a:pt x="222979" y="2703712"/>
                  </a:cubicBezTo>
                  <a:cubicBezTo>
                    <a:pt x="273968" y="2695260"/>
                    <a:pt x="306211" y="2662130"/>
                    <a:pt x="340227" y="2632137"/>
                  </a:cubicBezTo>
                  <a:cubicBezTo>
                    <a:pt x="380377" y="2596758"/>
                    <a:pt x="425026" y="2573582"/>
                    <a:pt x="480173" y="2576172"/>
                  </a:cubicBezTo>
                  <a:cubicBezTo>
                    <a:pt x="482082" y="2576240"/>
                    <a:pt x="483991" y="2575422"/>
                    <a:pt x="486990" y="2574809"/>
                  </a:cubicBezTo>
                  <a:cubicBezTo>
                    <a:pt x="482423" y="2549655"/>
                    <a:pt x="478128" y="2524842"/>
                    <a:pt x="473493" y="2500166"/>
                  </a:cubicBezTo>
                  <a:cubicBezTo>
                    <a:pt x="467971" y="2471058"/>
                    <a:pt x="467835" y="2470718"/>
                    <a:pt x="437637" y="2472081"/>
                  </a:cubicBezTo>
                  <a:cubicBezTo>
                    <a:pt x="383717" y="2474467"/>
                    <a:pt x="338727" y="2498052"/>
                    <a:pt x="297350" y="2530841"/>
                  </a:cubicBezTo>
                  <a:cubicBezTo>
                    <a:pt x="274786" y="2548769"/>
                    <a:pt x="251132" y="2565333"/>
                    <a:pt x="227956" y="2582443"/>
                  </a:cubicBezTo>
                  <a:cubicBezTo>
                    <a:pt x="225502" y="2584216"/>
                    <a:pt x="222775" y="2585579"/>
                    <a:pt x="220048" y="2586942"/>
                  </a:cubicBezTo>
                  <a:cubicBezTo>
                    <a:pt x="179762" y="2607256"/>
                    <a:pt x="173081" y="2605143"/>
                    <a:pt x="155971" y="2564652"/>
                  </a:cubicBezTo>
                  <a:cubicBezTo>
                    <a:pt x="142747" y="2533499"/>
                    <a:pt x="130341" y="2501938"/>
                    <a:pt x="117662" y="2470581"/>
                  </a:cubicBezTo>
                  <a:cubicBezTo>
                    <a:pt x="116230" y="2466968"/>
                    <a:pt x="115344" y="2463083"/>
                    <a:pt x="113844" y="2457970"/>
                  </a:cubicBezTo>
                  <a:cubicBezTo>
                    <a:pt x="175876" y="2461447"/>
                    <a:pt x="224956" y="2433021"/>
                    <a:pt x="272673" y="2400233"/>
                  </a:cubicBezTo>
                  <a:cubicBezTo>
                    <a:pt x="309688" y="2374739"/>
                    <a:pt x="346021" y="2347335"/>
                    <a:pt x="390534" y="2335747"/>
                  </a:cubicBezTo>
                  <a:cubicBezTo>
                    <a:pt x="411393" y="2330294"/>
                    <a:pt x="432934" y="2327772"/>
                    <a:pt x="456724" y="2323477"/>
                  </a:cubicBezTo>
                  <a:lnTo>
                    <a:pt x="456724" y="2204662"/>
                  </a:lnTo>
                  <a:cubicBezTo>
                    <a:pt x="430889" y="2201663"/>
                    <a:pt x="404781" y="2205412"/>
                    <a:pt x="378809" y="2212092"/>
                  </a:cubicBezTo>
                  <a:cubicBezTo>
                    <a:pt x="331365" y="2224294"/>
                    <a:pt x="290942" y="2250198"/>
                    <a:pt x="250587" y="2276442"/>
                  </a:cubicBezTo>
                  <a:cubicBezTo>
                    <a:pt x="214527" y="2299823"/>
                    <a:pt x="178535" y="2323682"/>
                    <a:pt x="135521" y="2333020"/>
                  </a:cubicBezTo>
                  <a:cubicBezTo>
                    <a:pt x="134022" y="2333361"/>
                    <a:pt x="132658" y="2334043"/>
                    <a:pt x="131159" y="2334384"/>
                  </a:cubicBezTo>
                  <a:cubicBezTo>
                    <a:pt x="76148" y="2345631"/>
                    <a:pt x="72262" y="2343382"/>
                    <a:pt x="58697" y="2289871"/>
                  </a:cubicBezTo>
                  <a:cubicBezTo>
                    <a:pt x="50790" y="2258582"/>
                    <a:pt x="43564" y="2227157"/>
                    <a:pt x="35589" y="2194028"/>
                  </a:cubicBezTo>
                  <a:cubicBezTo>
                    <a:pt x="53721" y="2194028"/>
                    <a:pt x="70149" y="2194369"/>
                    <a:pt x="86509" y="2194028"/>
                  </a:cubicBezTo>
                  <a:cubicBezTo>
                    <a:pt x="143360" y="2192596"/>
                    <a:pt x="193531" y="2170647"/>
                    <a:pt x="241930" y="2143107"/>
                  </a:cubicBezTo>
                  <a:cubicBezTo>
                    <a:pt x="279285" y="2121907"/>
                    <a:pt x="316573" y="2100367"/>
                    <a:pt x="354746" y="2080734"/>
                  </a:cubicBezTo>
                  <a:cubicBezTo>
                    <a:pt x="388898" y="2063147"/>
                    <a:pt x="426049" y="2055717"/>
                    <a:pt x="464359" y="2053263"/>
                  </a:cubicBezTo>
                  <a:cubicBezTo>
                    <a:pt x="468858" y="2052991"/>
                    <a:pt x="476015" y="2048287"/>
                    <a:pt x="476969" y="2044402"/>
                  </a:cubicBezTo>
                  <a:cubicBezTo>
                    <a:pt x="486922" y="2003160"/>
                    <a:pt x="495920" y="1961715"/>
                    <a:pt x="505122" y="1920338"/>
                  </a:cubicBezTo>
                  <a:cubicBezTo>
                    <a:pt x="505395" y="1918974"/>
                    <a:pt x="504850" y="1917407"/>
                    <a:pt x="504168" y="1912362"/>
                  </a:cubicBezTo>
                  <a:cubicBezTo>
                    <a:pt x="483377" y="1913862"/>
                    <a:pt x="462382" y="1914407"/>
                    <a:pt x="441727" y="1917066"/>
                  </a:cubicBezTo>
                  <a:cubicBezTo>
                    <a:pt x="379695" y="1925041"/>
                    <a:pt x="325571" y="1953535"/>
                    <a:pt x="272332" y="1984142"/>
                  </a:cubicBezTo>
                  <a:cubicBezTo>
                    <a:pt x="227206" y="2010114"/>
                    <a:pt x="182420" y="2036903"/>
                    <a:pt x="131295" y="2050332"/>
                  </a:cubicBezTo>
                  <a:cubicBezTo>
                    <a:pt x="92508" y="2060557"/>
                    <a:pt x="53585" y="2060830"/>
                    <a:pt x="12684" y="2055445"/>
                  </a:cubicBezTo>
                  <a:cubicBezTo>
                    <a:pt x="8867" y="2013045"/>
                    <a:pt x="5118" y="1971940"/>
                    <a:pt x="1573" y="1932812"/>
                  </a:cubicBezTo>
                  <a:cubicBezTo>
                    <a:pt x="35861" y="1930699"/>
                    <a:pt x="68581" y="1930426"/>
                    <a:pt x="100824" y="1926336"/>
                  </a:cubicBezTo>
                  <a:cubicBezTo>
                    <a:pt x="159925" y="1918906"/>
                    <a:pt x="212550" y="1892866"/>
                    <a:pt x="265107" y="1866418"/>
                  </a:cubicBezTo>
                  <a:cubicBezTo>
                    <a:pt x="313846" y="1841946"/>
                    <a:pt x="362858" y="1817815"/>
                    <a:pt x="413302" y="1797296"/>
                  </a:cubicBezTo>
                  <a:cubicBezTo>
                    <a:pt x="451952" y="1781550"/>
                    <a:pt x="493670" y="1777664"/>
                    <a:pt x="535661" y="1782027"/>
                  </a:cubicBezTo>
                  <a:cubicBezTo>
                    <a:pt x="543023" y="1782777"/>
                    <a:pt x="549840" y="1784140"/>
                    <a:pt x="554339" y="1774256"/>
                  </a:cubicBezTo>
                  <a:cubicBezTo>
                    <a:pt x="575675" y="1727902"/>
                    <a:pt x="597966" y="1681958"/>
                    <a:pt x="619847" y="1635877"/>
                  </a:cubicBezTo>
                  <a:cubicBezTo>
                    <a:pt x="620870" y="1633696"/>
                    <a:pt x="621211" y="1631174"/>
                    <a:pt x="622029" y="1628038"/>
                  </a:cubicBezTo>
                  <a:cubicBezTo>
                    <a:pt x="552703" y="1613927"/>
                    <a:pt x="484604" y="1617813"/>
                    <a:pt x="420186" y="1643375"/>
                  </a:cubicBezTo>
                  <a:cubicBezTo>
                    <a:pt x="360200" y="1667234"/>
                    <a:pt x="302803" y="1697636"/>
                    <a:pt x="244520" y="1725653"/>
                  </a:cubicBezTo>
                  <a:cubicBezTo>
                    <a:pt x="198303" y="1747875"/>
                    <a:pt x="151336" y="1768121"/>
                    <a:pt x="99802" y="1773165"/>
                  </a:cubicBezTo>
                  <a:cubicBezTo>
                    <a:pt x="70217" y="1776028"/>
                    <a:pt x="40292" y="1774529"/>
                    <a:pt x="10435" y="1775210"/>
                  </a:cubicBezTo>
                  <a:cubicBezTo>
                    <a:pt x="-199" y="1775415"/>
                    <a:pt x="-335" y="1768666"/>
                    <a:pt x="142" y="1761032"/>
                  </a:cubicBezTo>
                  <a:cubicBezTo>
                    <a:pt x="3346" y="1713042"/>
                    <a:pt x="4913" y="1664916"/>
                    <a:pt x="10026" y="1617199"/>
                  </a:cubicBezTo>
                  <a:cubicBezTo>
                    <a:pt x="20660" y="1518085"/>
                    <a:pt x="39610" y="1420401"/>
                    <a:pt x="66809" y="1324422"/>
                  </a:cubicBezTo>
                  <a:cubicBezTo>
                    <a:pt x="94962" y="1225035"/>
                    <a:pt x="130204" y="1128238"/>
                    <a:pt x="175126" y="1035258"/>
                  </a:cubicBezTo>
                  <a:cubicBezTo>
                    <a:pt x="327002" y="720804"/>
                    <a:pt x="550726" y="469882"/>
                    <a:pt x="845139" y="282354"/>
                  </a:cubicBezTo>
                  <a:cubicBezTo>
                    <a:pt x="1028849" y="165380"/>
                    <a:pt x="1227828" y="85216"/>
                    <a:pt x="1440918" y="40089"/>
                  </a:cubicBezTo>
                  <a:cubicBezTo>
                    <a:pt x="1577389" y="10641"/>
                    <a:pt x="1715836" y="-2583"/>
                    <a:pt x="1855578" y="416"/>
                  </a:cubicBezTo>
                  <a:cubicBezTo>
                    <a:pt x="1987072" y="3279"/>
                    <a:pt x="2116862" y="19503"/>
                    <a:pt x="2245016" y="50246"/>
                  </a:cubicBezTo>
                  <a:cubicBezTo>
                    <a:pt x="2350061" y="75400"/>
                    <a:pt x="2452107" y="109006"/>
                    <a:pt x="2550949" y="152224"/>
                  </a:cubicBezTo>
                  <a:cubicBezTo>
                    <a:pt x="2637180" y="189920"/>
                    <a:pt x="2719799" y="234365"/>
                    <a:pt x="2799418" y="284740"/>
                  </a:cubicBezTo>
                  <a:cubicBezTo>
                    <a:pt x="2875219" y="332730"/>
                    <a:pt x="2946794" y="386241"/>
                    <a:pt x="3014621" y="444660"/>
                  </a:cubicBezTo>
                  <a:cubicBezTo>
                    <a:pt x="3077198" y="498580"/>
                    <a:pt x="3135412" y="556863"/>
                    <a:pt x="3190082" y="618963"/>
                  </a:cubicBezTo>
                  <a:cubicBezTo>
                    <a:pt x="3309920" y="754888"/>
                    <a:pt x="3407262" y="905264"/>
                    <a:pt x="3482450" y="1070023"/>
                  </a:cubicBezTo>
                  <a:cubicBezTo>
                    <a:pt x="3549118" y="1216105"/>
                    <a:pt x="3596289" y="1368254"/>
                    <a:pt x="3621306" y="1527014"/>
                  </a:cubicBezTo>
                  <a:cubicBezTo>
                    <a:pt x="3628464" y="1572414"/>
                    <a:pt x="3633508" y="1618154"/>
                    <a:pt x="3639711" y="1663689"/>
                  </a:cubicBezTo>
                  <a:cubicBezTo>
                    <a:pt x="3640257" y="1667575"/>
                    <a:pt x="3641756" y="1671324"/>
                    <a:pt x="3642779" y="1675141"/>
                  </a:cubicBezTo>
                  <a:lnTo>
                    <a:pt x="3642779" y="1775483"/>
                  </a:lnTo>
                  <a:cubicBezTo>
                    <a:pt x="3555661" y="1786867"/>
                    <a:pt x="3475497" y="1764713"/>
                    <a:pt x="3398741" y="1725517"/>
                  </a:cubicBezTo>
                  <a:cubicBezTo>
                    <a:pt x="3362749" y="1707111"/>
                    <a:pt x="3326757" y="1688638"/>
                    <a:pt x="3290560" y="1670574"/>
                  </a:cubicBezTo>
                  <a:cubicBezTo>
                    <a:pt x="3220008" y="1635264"/>
                    <a:pt x="3145774" y="1617063"/>
                    <a:pt x="3066496" y="1623130"/>
                  </a:cubicBezTo>
                  <a:cubicBezTo>
                    <a:pt x="3052180" y="1624221"/>
                    <a:pt x="3037934" y="1626675"/>
                    <a:pt x="3024028" y="1628447"/>
                  </a:cubicBezTo>
                  <a:cubicBezTo>
                    <a:pt x="3047272" y="1679163"/>
                    <a:pt x="3069359" y="1727834"/>
                    <a:pt x="3092126" y="1776233"/>
                  </a:cubicBezTo>
                  <a:cubicBezTo>
                    <a:pt x="3093762" y="1779641"/>
                    <a:pt x="3100647" y="1782027"/>
                    <a:pt x="3105214" y="1782300"/>
                  </a:cubicBezTo>
                  <a:cubicBezTo>
                    <a:pt x="3134390" y="1784276"/>
                    <a:pt x="3163974" y="1783254"/>
                    <a:pt x="3192809" y="1787549"/>
                  </a:cubicBezTo>
                  <a:cubicBezTo>
                    <a:pt x="3247138" y="1795592"/>
                    <a:pt x="3294787" y="1821973"/>
                    <a:pt x="3343117" y="1846445"/>
                  </a:cubicBezTo>
                  <a:cubicBezTo>
                    <a:pt x="3385449" y="1867849"/>
                    <a:pt x="3427644" y="1890071"/>
                    <a:pt x="3471680" y="1907590"/>
                  </a:cubicBezTo>
                  <a:cubicBezTo>
                    <a:pt x="3526350" y="1929336"/>
                    <a:pt x="3583883" y="1937311"/>
                    <a:pt x="3642779" y="1927632"/>
                  </a:cubicBezTo>
                  <a:lnTo>
                    <a:pt x="3642779" y="1982370"/>
                  </a:lnTo>
                  <a:close/>
                  <a:moveTo>
                    <a:pt x="973361" y="710443"/>
                  </a:moveTo>
                  <a:cubicBezTo>
                    <a:pt x="973361" y="713919"/>
                    <a:pt x="973020" y="715146"/>
                    <a:pt x="973361" y="715828"/>
                  </a:cubicBezTo>
                  <a:cubicBezTo>
                    <a:pt x="974929" y="718418"/>
                    <a:pt x="976633" y="720872"/>
                    <a:pt x="978474" y="723258"/>
                  </a:cubicBezTo>
                  <a:cubicBezTo>
                    <a:pt x="1053321" y="821214"/>
                    <a:pt x="1119170" y="924760"/>
                    <a:pt x="1171318" y="1036690"/>
                  </a:cubicBezTo>
                  <a:cubicBezTo>
                    <a:pt x="1184133" y="1064229"/>
                    <a:pt x="1191904" y="1066615"/>
                    <a:pt x="1219853" y="1052913"/>
                  </a:cubicBezTo>
                  <a:cubicBezTo>
                    <a:pt x="1385567" y="971931"/>
                    <a:pt x="1560756" y="926259"/>
                    <a:pt x="1744738" y="916102"/>
                  </a:cubicBezTo>
                  <a:cubicBezTo>
                    <a:pt x="1835809" y="911058"/>
                    <a:pt x="1926949" y="914398"/>
                    <a:pt x="2017406" y="928032"/>
                  </a:cubicBezTo>
                  <a:cubicBezTo>
                    <a:pt x="2158512" y="949231"/>
                    <a:pt x="2293346" y="990541"/>
                    <a:pt x="2421364" y="1053936"/>
                  </a:cubicBezTo>
                  <a:cubicBezTo>
                    <a:pt x="2446790" y="1066547"/>
                    <a:pt x="2455447" y="1063343"/>
                    <a:pt x="2467308" y="1037167"/>
                  </a:cubicBezTo>
                  <a:cubicBezTo>
                    <a:pt x="2514821" y="932599"/>
                    <a:pt x="2575762" y="836143"/>
                    <a:pt x="2644678" y="744526"/>
                  </a:cubicBezTo>
                  <a:cubicBezTo>
                    <a:pt x="2652381" y="734301"/>
                    <a:pt x="2659812" y="723803"/>
                    <a:pt x="2669832" y="710034"/>
                  </a:cubicBezTo>
                  <a:cubicBezTo>
                    <a:pt x="2541201" y="719304"/>
                    <a:pt x="2428453" y="758500"/>
                    <a:pt x="2326475" y="837574"/>
                  </a:cubicBezTo>
                  <a:cubicBezTo>
                    <a:pt x="2365126" y="728030"/>
                    <a:pt x="2416728" y="630074"/>
                    <a:pt x="2480601" y="534572"/>
                  </a:cubicBezTo>
                  <a:cubicBezTo>
                    <a:pt x="2318227" y="552159"/>
                    <a:pt x="2176372" y="605397"/>
                    <a:pt x="2060351" y="720191"/>
                  </a:cubicBezTo>
                  <a:cubicBezTo>
                    <a:pt x="2034243" y="651819"/>
                    <a:pt x="2009090" y="585629"/>
                    <a:pt x="1983527" y="519643"/>
                  </a:cubicBezTo>
                  <a:cubicBezTo>
                    <a:pt x="1979983" y="510577"/>
                    <a:pt x="1985163" y="506692"/>
                    <a:pt x="1990480" y="501988"/>
                  </a:cubicBezTo>
                  <a:cubicBezTo>
                    <a:pt x="2040515" y="457748"/>
                    <a:pt x="2090617" y="413508"/>
                    <a:pt x="2140584" y="369199"/>
                  </a:cubicBezTo>
                  <a:cubicBezTo>
                    <a:pt x="2146651" y="363814"/>
                    <a:pt x="2152172" y="357679"/>
                    <a:pt x="2160012" y="349840"/>
                  </a:cubicBezTo>
                  <a:cubicBezTo>
                    <a:pt x="2152854" y="348749"/>
                    <a:pt x="2149923" y="348135"/>
                    <a:pt x="2146924" y="347931"/>
                  </a:cubicBezTo>
                  <a:cubicBezTo>
                    <a:pt x="2075757" y="342887"/>
                    <a:pt x="2004659" y="337638"/>
                    <a:pt x="1933493" y="333139"/>
                  </a:cubicBezTo>
                  <a:cubicBezTo>
                    <a:pt x="1922518" y="332457"/>
                    <a:pt x="1916724" y="329321"/>
                    <a:pt x="1912225" y="318619"/>
                  </a:cubicBezTo>
                  <a:cubicBezTo>
                    <a:pt x="1884344" y="252361"/>
                    <a:pt x="1855646" y="186512"/>
                    <a:pt x="1827152" y="120594"/>
                  </a:cubicBezTo>
                  <a:cubicBezTo>
                    <a:pt x="1825312" y="116368"/>
                    <a:pt x="1822790" y="112414"/>
                    <a:pt x="1819518" y="106279"/>
                  </a:cubicBezTo>
                  <a:cubicBezTo>
                    <a:pt x="1816654" y="111528"/>
                    <a:pt x="1814950" y="113982"/>
                    <a:pt x="1813792" y="116709"/>
                  </a:cubicBezTo>
                  <a:cubicBezTo>
                    <a:pt x="1784616" y="184058"/>
                    <a:pt x="1755168" y="251202"/>
                    <a:pt x="1726742" y="318824"/>
                  </a:cubicBezTo>
                  <a:cubicBezTo>
                    <a:pt x="1722175" y="329730"/>
                    <a:pt x="1715972" y="332662"/>
                    <a:pt x="1705338" y="333275"/>
                  </a:cubicBezTo>
                  <a:cubicBezTo>
                    <a:pt x="1641193" y="337092"/>
                    <a:pt x="1577116" y="341387"/>
                    <a:pt x="1512971" y="345750"/>
                  </a:cubicBezTo>
                  <a:cubicBezTo>
                    <a:pt x="1502814" y="346431"/>
                    <a:pt x="1492725" y="348272"/>
                    <a:pt x="1478615" y="350112"/>
                  </a:cubicBezTo>
                  <a:cubicBezTo>
                    <a:pt x="1488022" y="359042"/>
                    <a:pt x="1494361" y="365314"/>
                    <a:pt x="1501042" y="371244"/>
                  </a:cubicBezTo>
                  <a:cubicBezTo>
                    <a:pt x="1550599" y="415280"/>
                    <a:pt x="1600156" y="459316"/>
                    <a:pt x="1650055" y="503011"/>
                  </a:cubicBezTo>
                  <a:cubicBezTo>
                    <a:pt x="1657076" y="509146"/>
                    <a:pt x="1657348" y="514463"/>
                    <a:pt x="1654213" y="522643"/>
                  </a:cubicBezTo>
                  <a:cubicBezTo>
                    <a:pt x="1635671" y="570223"/>
                    <a:pt x="1617675" y="618077"/>
                    <a:pt x="1599475" y="665793"/>
                  </a:cubicBezTo>
                  <a:cubicBezTo>
                    <a:pt x="1592726" y="683449"/>
                    <a:pt x="1585909" y="701104"/>
                    <a:pt x="1578616" y="720191"/>
                  </a:cubicBezTo>
                  <a:cubicBezTo>
                    <a:pt x="1461437" y="605806"/>
                    <a:pt x="1320195" y="552159"/>
                    <a:pt x="1158366" y="534368"/>
                  </a:cubicBezTo>
                  <a:cubicBezTo>
                    <a:pt x="1222375" y="630278"/>
                    <a:pt x="1273500" y="728439"/>
                    <a:pt x="1312492" y="837301"/>
                  </a:cubicBezTo>
                  <a:cubicBezTo>
                    <a:pt x="1210650" y="758500"/>
                    <a:pt x="1097970" y="719236"/>
                    <a:pt x="973361" y="710238"/>
                  </a:cubicBezTo>
                  <a:close/>
                  <a:moveTo>
                    <a:pt x="1748556" y="1447600"/>
                  </a:moveTo>
                  <a:cubicBezTo>
                    <a:pt x="1736286" y="1440715"/>
                    <a:pt x="1725243" y="1434921"/>
                    <a:pt x="1714472" y="1428513"/>
                  </a:cubicBezTo>
                  <a:cubicBezTo>
                    <a:pt x="1699407" y="1419515"/>
                    <a:pt x="1683661" y="1416243"/>
                    <a:pt x="1666551" y="1421697"/>
                  </a:cubicBezTo>
                  <a:cubicBezTo>
                    <a:pt x="1657417" y="1424628"/>
                    <a:pt x="1648282" y="1427491"/>
                    <a:pt x="1639080" y="1430217"/>
                  </a:cubicBezTo>
                  <a:cubicBezTo>
                    <a:pt x="1601997" y="1441329"/>
                    <a:pt x="1566346" y="1442760"/>
                    <a:pt x="1530422" y="1423196"/>
                  </a:cubicBezTo>
                  <a:cubicBezTo>
                    <a:pt x="1495043" y="1403905"/>
                    <a:pt x="1467026" y="1421219"/>
                    <a:pt x="1461437" y="1461710"/>
                  </a:cubicBezTo>
                  <a:cubicBezTo>
                    <a:pt x="1455506" y="1504656"/>
                    <a:pt x="1460210" y="1546783"/>
                    <a:pt x="1471116" y="1588024"/>
                  </a:cubicBezTo>
                  <a:cubicBezTo>
                    <a:pt x="1505132" y="1716382"/>
                    <a:pt x="1570981" y="1824222"/>
                    <a:pt x="1680866" y="1901864"/>
                  </a:cubicBezTo>
                  <a:cubicBezTo>
                    <a:pt x="1723948" y="1932335"/>
                    <a:pt x="1772278" y="1950127"/>
                    <a:pt x="1825721" y="1948491"/>
                  </a:cubicBezTo>
                  <a:cubicBezTo>
                    <a:pt x="1874528" y="1946991"/>
                    <a:pt x="1918564" y="1929336"/>
                    <a:pt x="1958510" y="1901864"/>
                  </a:cubicBezTo>
                  <a:cubicBezTo>
                    <a:pt x="2041196" y="1845150"/>
                    <a:pt x="2097434" y="1767030"/>
                    <a:pt x="2137925" y="1676709"/>
                  </a:cubicBezTo>
                  <a:cubicBezTo>
                    <a:pt x="2164238" y="1618017"/>
                    <a:pt x="2181143" y="1556531"/>
                    <a:pt x="2179507" y="1491772"/>
                  </a:cubicBezTo>
                  <a:cubicBezTo>
                    <a:pt x="2179030" y="1471799"/>
                    <a:pt x="2173304" y="1450667"/>
                    <a:pt x="2164647" y="1432603"/>
                  </a:cubicBezTo>
                  <a:cubicBezTo>
                    <a:pt x="2154967" y="1412289"/>
                    <a:pt x="2137653" y="1411608"/>
                    <a:pt x="2118021" y="1421492"/>
                  </a:cubicBezTo>
                  <a:cubicBezTo>
                    <a:pt x="2103024" y="1429059"/>
                    <a:pt x="2086255" y="1434376"/>
                    <a:pt x="2069758" y="1437239"/>
                  </a:cubicBezTo>
                  <a:cubicBezTo>
                    <a:pt x="2041605" y="1442147"/>
                    <a:pt x="2014816" y="1434989"/>
                    <a:pt x="1988504" y="1424287"/>
                  </a:cubicBezTo>
                  <a:cubicBezTo>
                    <a:pt x="1960555" y="1412903"/>
                    <a:pt x="1948421" y="1418425"/>
                    <a:pt x="1934788" y="1445487"/>
                  </a:cubicBezTo>
                  <a:cubicBezTo>
                    <a:pt x="1929812" y="1455439"/>
                    <a:pt x="1925790" y="1466073"/>
                    <a:pt x="1919314" y="1474935"/>
                  </a:cubicBezTo>
                  <a:cubicBezTo>
                    <a:pt x="1913588" y="1482774"/>
                    <a:pt x="1904999" y="1488637"/>
                    <a:pt x="1895796" y="1497021"/>
                  </a:cubicBezTo>
                  <a:cubicBezTo>
                    <a:pt x="1892320" y="1487818"/>
                    <a:pt x="1890275" y="1483251"/>
                    <a:pt x="1888775" y="1478548"/>
                  </a:cubicBezTo>
                  <a:cubicBezTo>
                    <a:pt x="1872688" y="1427423"/>
                    <a:pt x="1871870" y="1375752"/>
                    <a:pt x="1878073" y="1322582"/>
                  </a:cubicBezTo>
                  <a:cubicBezTo>
                    <a:pt x="1882981" y="1281136"/>
                    <a:pt x="1903636" y="1254824"/>
                    <a:pt x="1938810" y="1236964"/>
                  </a:cubicBezTo>
                  <a:cubicBezTo>
                    <a:pt x="2006772" y="1202472"/>
                    <a:pt x="2076575" y="1201926"/>
                    <a:pt x="2147810" y="1225853"/>
                  </a:cubicBezTo>
                  <a:cubicBezTo>
                    <a:pt x="2154354" y="1228034"/>
                    <a:pt x="2161784" y="1227625"/>
                    <a:pt x="2168873" y="1228375"/>
                  </a:cubicBezTo>
                  <a:cubicBezTo>
                    <a:pt x="2168396" y="1221149"/>
                    <a:pt x="2169419" y="1213447"/>
                    <a:pt x="2167169" y="1206834"/>
                  </a:cubicBezTo>
                  <a:cubicBezTo>
                    <a:pt x="2149582" y="1154959"/>
                    <a:pt x="2117475" y="1112832"/>
                    <a:pt x="2074735" y="1079499"/>
                  </a:cubicBezTo>
                  <a:cubicBezTo>
                    <a:pt x="1989390" y="1012968"/>
                    <a:pt x="1891706" y="987814"/>
                    <a:pt x="1784480" y="995858"/>
                  </a:cubicBezTo>
                  <a:cubicBezTo>
                    <a:pt x="1709087" y="1001516"/>
                    <a:pt x="1639966" y="1024488"/>
                    <a:pt x="1578343" y="1068524"/>
                  </a:cubicBezTo>
                  <a:cubicBezTo>
                    <a:pt x="1527218" y="1105061"/>
                    <a:pt x="1488567" y="1151483"/>
                    <a:pt x="1469685" y="1212492"/>
                  </a:cubicBezTo>
                  <a:cubicBezTo>
                    <a:pt x="1468390" y="1216787"/>
                    <a:pt x="1468253" y="1223808"/>
                    <a:pt x="1470707" y="1226194"/>
                  </a:cubicBezTo>
                  <a:cubicBezTo>
                    <a:pt x="1473229" y="1228648"/>
                    <a:pt x="1479978" y="1227966"/>
                    <a:pt x="1484545" y="1226944"/>
                  </a:cubicBezTo>
                  <a:cubicBezTo>
                    <a:pt x="1510108" y="1221286"/>
                    <a:pt x="1535193" y="1212833"/>
                    <a:pt x="1561029" y="1209629"/>
                  </a:cubicBezTo>
                  <a:cubicBezTo>
                    <a:pt x="1615971" y="1202949"/>
                    <a:pt x="1667573" y="1214674"/>
                    <a:pt x="1714609" y="1244599"/>
                  </a:cubicBezTo>
                  <a:cubicBezTo>
                    <a:pt x="1738672" y="1259936"/>
                    <a:pt x="1756872" y="1278819"/>
                    <a:pt x="1757417" y="1309835"/>
                  </a:cubicBezTo>
                  <a:cubicBezTo>
                    <a:pt x="1757622" y="1320878"/>
                    <a:pt x="1760621" y="1331853"/>
                    <a:pt x="1761439" y="1342896"/>
                  </a:cubicBezTo>
                  <a:cubicBezTo>
                    <a:pt x="1764030" y="1377865"/>
                    <a:pt x="1761644" y="1412289"/>
                    <a:pt x="1748488" y="1447532"/>
                  </a:cubicBezTo>
                  <a:close/>
                  <a:moveTo>
                    <a:pt x="598102" y="1204585"/>
                  </a:moveTo>
                  <a:cubicBezTo>
                    <a:pt x="596057" y="1194837"/>
                    <a:pt x="594694" y="1187475"/>
                    <a:pt x="592990" y="1180181"/>
                  </a:cubicBezTo>
                  <a:cubicBezTo>
                    <a:pt x="565791" y="1065388"/>
                    <a:pt x="508735" y="969477"/>
                    <a:pt x="412961" y="898652"/>
                  </a:cubicBezTo>
                  <a:cubicBezTo>
                    <a:pt x="405803" y="893335"/>
                    <a:pt x="393806" y="889722"/>
                    <a:pt x="385626" y="891767"/>
                  </a:cubicBezTo>
                  <a:cubicBezTo>
                    <a:pt x="374106" y="894630"/>
                    <a:pt x="375469" y="907445"/>
                    <a:pt x="375810" y="917738"/>
                  </a:cubicBezTo>
                  <a:cubicBezTo>
                    <a:pt x="377718" y="972476"/>
                    <a:pt x="375946" y="1026942"/>
                    <a:pt x="365244" y="1080998"/>
                  </a:cubicBezTo>
                  <a:cubicBezTo>
                    <a:pt x="342885" y="1194019"/>
                    <a:pt x="294282" y="1295588"/>
                    <a:pt x="231637" y="1391090"/>
                  </a:cubicBezTo>
                  <a:cubicBezTo>
                    <a:pt x="178398" y="1472208"/>
                    <a:pt x="116026" y="1546101"/>
                    <a:pt x="50517" y="1617472"/>
                  </a:cubicBezTo>
                  <a:cubicBezTo>
                    <a:pt x="47041" y="1621289"/>
                    <a:pt x="44109" y="1625516"/>
                    <a:pt x="40906" y="1629606"/>
                  </a:cubicBezTo>
                  <a:cubicBezTo>
                    <a:pt x="41451" y="1631242"/>
                    <a:pt x="41928" y="1632946"/>
                    <a:pt x="42473" y="1634582"/>
                  </a:cubicBezTo>
                  <a:cubicBezTo>
                    <a:pt x="66400" y="1636559"/>
                    <a:pt x="90395" y="1640308"/>
                    <a:pt x="114321" y="1640103"/>
                  </a:cubicBezTo>
                  <a:cubicBezTo>
                    <a:pt x="163197" y="1639694"/>
                    <a:pt x="208596" y="1623471"/>
                    <a:pt x="252837" y="1604384"/>
                  </a:cubicBezTo>
                  <a:cubicBezTo>
                    <a:pt x="306211" y="1581343"/>
                    <a:pt x="358700" y="1556122"/>
                    <a:pt x="412688" y="1534581"/>
                  </a:cubicBezTo>
                  <a:cubicBezTo>
                    <a:pt x="496124" y="1501247"/>
                    <a:pt x="581606" y="1490136"/>
                    <a:pt x="668996" y="1519584"/>
                  </a:cubicBezTo>
                  <a:cubicBezTo>
                    <a:pt x="678744" y="1522856"/>
                    <a:pt x="682561" y="1517744"/>
                    <a:pt x="687196" y="1511132"/>
                  </a:cubicBezTo>
                  <a:cubicBezTo>
                    <a:pt x="769065" y="1395384"/>
                    <a:pt x="864635" y="1292657"/>
                    <a:pt x="976565" y="1205335"/>
                  </a:cubicBezTo>
                  <a:cubicBezTo>
                    <a:pt x="995515" y="1190542"/>
                    <a:pt x="1014875" y="1176227"/>
                    <a:pt x="1037234" y="1159254"/>
                  </a:cubicBezTo>
                  <a:cubicBezTo>
                    <a:pt x="881268" y="1101585"/>
                    <a:pt x="737435" y="1122307"/>
                    <a:pt x="598102" y="1204721"/>
                  </a:cubicBezTo>
                  <a:close/>
                  <a:moveTo>
                    <a:pt x="3599834" y="1630833"/>
                  </a:moveTo>
                  <a:cubicBezTo>
                    <a:pt x="3594721" y="1624698"/>
                    <a:pt x="3591722" y="1620812"/>
                    <a:pt x="3588450" y="1617267"/>
                  </a:cubicBezTo>
                  <a:cubicBezTo>
                    <a:pt x="3528054" y="1551623"/>
                    <a:pt x="3470385" y="1483728"/>
                    <a:pt x="3420009" y="1409904"/>
                  </a:cubicBezTo>
                  <a:cubicBezTo>
                    <a:pt x="3317555" y="1259664"/>
                    <a:pt x="3251364" y="1097972"/>
                    <a:pt x="3262953" y="911603"/>
                  </a:cubicBezTo>
                  <a:cubicBezTo>
                    <a:pt x="3263362" y="904855"/>
                    <a:pt x="3258863" y="893607"/>
                    <a:pt x="3253955" y="891835"/>
                  </a:cubicBezTo>
                  <a:cubicBezTo>
                    <a:pt x="3247547" y="889449"/>
                    <a:pt x="3236708" y="892039"/>
                    <a:pt x="3230642" y="896470"/>
                  </a:cubicBezTo>
                  <a:cubicBezTo>
                    <a:pt x="3150886" y="953867"/>
                    <a:pt x="3096693" y="1030555"/>
                    <a:pt x="3064451" y="1122785"/>
                  </a:cubicBezTo>
                  <a:cubicBezTo>
                    <a:pt x="3055248" y="1149165"/>
                    <a:pt x="3048909" y="1176500"/>
                    <a:pt x="3041001" y="1204244"/>
                  </a:cubicBezTo>
                  <a:cubicBezTo>
                    <a:pt x="2975902" y="1163957"/>
                    <a:pt x="2905894" y="1138054"/>
                    <a:pt x="2829684" y="1129874"/>
                  </a:cubicBezTo>
                  <a:cubicBezTo>
                    <a:pt x="2753269" y="1121694"/>
                    <a:pt x="2679307" y="1129874"/>
                    <a:pt x="2604869" y="1159799"/>
                  </a:cubicBezTo>
                  <a:cubicBezTo>
                    <a:pt x="2611004" y="1164775"/>
                    <a:pt x="2614412" y="1167502"/>
                    <a:pt x="2617821" y="1170297"/>
                  </a:cubicBezTo>
                  <a:cubicBezTo>
                    <a:pt x="2665742" y="1210038"/>
                    <a:pt x="2715368" y="1247871"/>
                    <a:pt x="2761176" y="1289862"/>
                  </a:cubicBezTo>
                  <a:cubicBezTo>
                    <a:pt x="2832683" y="1355438"/>
                    <a:pt x="2894511" y="1429877"/>
                    <a:pt x="2949385" y="1509973"/>
                  </a:cubicBezTo>
                  <a:cubicBezTo>
                    <a:pt x="2955793" y="1519312"/>
                    <a:pt x="2961587" y="1520948"/>
                    <a:pt x="2973039" y="1518289"/>
                  </a:cubicBezTo>
                  <a:cubicBezTo>
                    <a:pt x="3001941" y="1511609"/>
                    <a:pt x="3031321" y="1504724"/>
                    <a:pt x="3060838" y="1503156"/>
                  </a:cubicBezTo>
                  <a:cubicBezTo>
                    <a:pt x="3135412" y="1499202"/>
                    <a:pt x="3204193" y="1523129"/>
                    <a:pt x="3271542" y="1552100"/>
                  </a:cubicBezTo>
                  <a:cubicBezTo>
                    <a:pt x="3329075" y="1576845"/>
                    <a:pt x="3386199" y="1602748"/>
                    <a:pt x="3444754" y="1624766"/>
                  </a:cubicBezTo>
                  <a:cubicBezTo>
                    <a:pt x="3493834" y="1643239"/>
                    <a:pt x="3545164" y="1645557"/>
                    <a:pt x="3599902" y="1630901"/>
                  </a:cubicBezTo>
                  <a:close/>
                  <a:moveTo>
                    <a:pt x="1684274" y="1346986"/>
                  </a:moveTo>
                  <a:cubicBezTo>
                    <a:pt x="1686456" y="1330353"/>
                    <a:pt x="1678889" y="1318969"/>
                    <a:pt x="1668800" y="1309766"/>
                  </a:cubicBezTo>
                  <a:cubicBezTo>
                    <a:pt x="1621765" y="1266889"/>
                    <a:pt x="1566482" y="1255369"/>
                    <a:pt x="1505404" y="1269343"/>
                  </a:cubicBezTo>
                  <a:cubicBezTo>
                    <a:pt x="1488158" y="1273297"/>
                    <a:pt x="1473638" y="1283113"/>
                    <a:pt x="1472071" y="1302200"/>
                  </a:cubicBezTo>
                  <a:cubicBezTo>
                    <a:pt x="1470366" y="1322854"/>
                    <a:pt x="1479024" y="1340237"/>
                    <a:pt x="1495247" y="1353189"/>
                  </a:cubicBezTo>
                  <a:cubicBezTo>
                    <a:pt x="1557007" y="1310653"/>
                    <a:pt x="1619788" y="1329603"/>
                    <a:pt x="1684274" y="1346986"/>
                  </a:cubicBezTo>
                  <a:close/>
                  <a:moveTo>
                    <a:pt x="2144879" y="1353802"/>
                  </a:moveTo>
                  <a:cubicBezTo>
                    <a:pt x="2161170" y="1339624"/>
                    <a:pt x="2170509" y="1323195"/>
                    <a:pt x="2166828" y="1302541"/>
                  </a:cubicBezTo>
                  <a:cubicBezTo>
                    <a:pt x="2163147" y="1281750"/>
                    <a:pt x="2146651" y="1272070"/>
                    <a:pt x="2127837" y="1269752"/>
                  </a:cubicBezTo>
                  <a:cubicBezTo>
                    <a:pt x="2105546" y="1267026"/>
                    <a:pt x="2082574" y="1265526"/>
                    <a:pt x="2060351" y="1267639"/>
                  </a:cubicBezTo>
                  <a:cubicBezTo>
                    <a:pt x="2029199" y="1270639"/>
                    <a:pt x="2000910" y="1282841"/>
                    <a:pt x="1977597" y="1304790"/>
                  </a:cubicBezTo>
                  <a:cubicBezTo>
                    <a:pt x="1970030" y="1311880"/>
                    <a:pt x="1964441" y="1334443"/>
                    <a:pt x="1971053" y="1339010"/>
                  </a:cubicBezTo>
                  <a:cubicBezTo>
                    <a:pt x="1976165" y="1342487"/>
                    <a:pt x="1986049" y="1339215"/>
                    <a:pt x="1993821" y="1338533"/>
                  </a:cubicBezTo>
                  <a:cubicBezTo>
                    <a:pt x="1996820" y="1338260"/>
                    <a:pt x="1999683" y="1337033"/>
                    <a:pt x="2002614" y="1336352"/>
                  </a:cubicBezTo>
                  <a:cubicBezTo>
                    <a:pt x="2051490" y="1325649"/>
                    <a:pt x="2100297" y="1316106"/>
                    <a:pt x="2144879" y="1353734"/>
                  </a:cubicBezTo>
                  <a:close/>
                </a:path>
              </a:pathLst>
            </a:custGeom>
            <a:grpFill/>
            <a:ln w="68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FEA0D91-4100-F28D-9F06-2EE216C8BBE3}"/>
                </a:ext>
              </a:extLst>
            </p:cNvPr>
            <p:cNvSpPr/>
            <p:nvPr/>
          </p:nvSpPr>
          <p:spPr>
            <a:xfrm>
              <a:off x="5906632" y="2255185"/>
              <a:ext cx="381053" cy="148379"/>
            </a:xfrm>
            <a:custGeom>
              <a:avLst/>
              <a:gdLst>
                <a:gd name="connsiteX0" fmla="*/ 379622 w 381053"/>
                <a:gd name="connsiteY0" fmla="*/ 148380 h 148379"/>
                <a:gd name="connsiteX1" fmla="*/ 1704 w 381053"/>
                <a:gd name="connsiteY1" fmla="*/ 148380 h 148379"/>
                <a:gd name="connsiteX2" fmla="*/ 0 w 381053"/>
                <a:gd name="connsiteY2" fmla="*/ 143608 h 148379"/>
                <a:gd name="connsiteX3" fmla="*/ 8453 w 381053"/>
                <a:gd name="connsiteY3" fmla="*/ 135019 h 148379"/>
                <a:gd name="connsiteX4" fmla="*/ 181938 w 381053"/>
                <a:gd name="connsiteY4" fmla="*/ 2434 h 148379"/>
                <a:gd name="connsiteX5" fmla="*/ 198570 w 381053"/>
                <a:gd name="connsiteY5" fmla="*/ 1752 h 148379"/>
                <a:gd name="connsiteX6" fmla="*/ 375736 w 381053"/>
                <a:gd name="connsiteY6" fmla="*/ 136996 h 148379"/>
                <a:gd name="connsiteX7" fmla="*/ 381053 w 381053"/>
                <a:gd name="connsiteY7" fmla="*/ 143471 h 148379"/>
                <a:gd name="connsiteX8" fmla="*/ 379622 w 381053"/>
                <a:gd name="connsiteY8" fmla="*/ 148380 h 148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53" h="148379">
                  <a:moveTo>
                    <a:pt x="379622" y="148380"/>
                  </a:moveTo>
                  <a:cubicBezTo>
                    <a:pt x="253649" y="127248"/>
                    <a:pt x="127677" y="127384"/>
                    <a:pt x="1704" y="148380"/>
                  </a:cubicBezTo>
                  <a:cubicBezTo>
                    <a:pt x="1159" y="146812"/>
                    <a:pt x="545" y="145244"/>
                    <a:pt x="0" y="143608"/>
                  </a:cubicBezTo>
                  <a:cubicBezTo>
                    <a:pt x="2795" y="140745"/>
                    <a:pt x="5317" y="137473"/>
                    <a:pt x="8453" y="135019"/>
                  </a:cubicBezTo>
                  <a:cubicBezTo>
                    <a:pt x="66122" y="90642"/>
                    <a:pt x="123791" y="46265"/>
                    <a:pt x="181938" y="2434"/>
                  </a:cubicBezTo>
                  <a:cubicBezTo>
                    <a:pt x="185687" y="-429"/>
                    <a:pt x="195026" y="-906"/>
                    <a:pt x="198570" y="1752"/>
                  </a:cubicBezTo>
                  <a:cubicBezTo>
                    <a:pt x="257944" y="46402"/>
                    <a:pt x="316840" y="91733"/>
                    <a:pt x="375736" y="136996"/>
                  </a:cubicBezTo>
                  <a:cubicBezTo>
                    <a:pt x="377918" y="138632"/>
                    <a:pt x="379281" y="141290"/>
                    <a:pt x="381053" y="143471"/>
                  </a:cubicBezTo>
                  <a:cubicBezTo>
                    <a:pt x="380576" y="145107"/>
                    <a:pt x="380099" y="146744"/>
                    <a:pt x="379622" y="148380"/>
                  </a:cubicBezTo>
                  <a:close/>
                </a:path>
              </a:pathLst>
            </a:custGeom>
            <a:grpFill/>
            <a:ln w="68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F0B1B8-A913-E9F0-97DF-A4DDDA32143D}"/>
                </a:ext>
              </a:extLst>
            </p:cNvPr>
            <p:cNvSpPr/>
            <p:nvPr/>
          </p:nvSpPr>
          <p:spPr>
            <a:xfrm>
              <a:off x="5951145" y="3313559"/>
              <a:ext cx="286028" cy="105097"/>
            </a:xfrm>
            <a:custGeom>
              <a:avLst/>
              <a:gdLst>
                <a:gd name="connsiteX0" fmla="*/ 286028 w 286028"/>
                <a:gd name="connsiteY0" fmla="*/ 8760 h 105097"/>
                <a:gd name="connsiteX1" fmla="*/ 222974 w 286028"/>
                <a:gd name="connsiteY1" fmla="*/ 74200 h 105097"/>
                <a:gd name="connsiteX2" fmla="*/ 65713 w 286028"/>
                <a:gd name="connsiteY2" fmla="*/ 73723 h 105097"/>
                <a:gd name="connsiteX3" fmla="*/ 0 w 286028"/>
                <a:gd name="connsiteY3" fmla="*/ 5283 h 105097"/>
                <a:gd name="connsiteX4" fmla="*/ 21200 w 286028"/>
                <a:gd name="connsiteY4" fmla="*/ 34 h 105097"/>
                <a:gd name="connsiteX5" fmla="*/ 158624 w 286028"/>
                <a:gd name="connsiteY5" fmla="*/ 9918 h 105097"/>
                <a:gd name="connsiteX6" fmla="*/ 267215 w 286028"/>
                <a:gd name="connsiteY6" fmla="*/ 102 h 105097"/>
                <a:gd name="connsiteX7" fmla="*/ 285756 w 286028"/>
                <a:gd name="connsiteY7" fmla="*/ 3170 h 105097"/>
                <a:gd name="connsiteX8" fmla="*/ 286028 w 286028"/>
                <a:gd name="connsiteY8" fmla="*/ 8760 h 10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6028" h="105097">
                  <a:moveTo>
                    <a:pt x="286028" y="8760"/>
                  </a:moveTo>
                  <a:cubicBezTo>
                    <a:pt x="265101" y="30641"/>
                    <a:pt x="245333" y="53886"/>
                    <a:pt x="222974" y="74200"/>
                  </a:cubicBezTo>
                  <a:cubicBezTo>
                    <a:pt x="177370" y="115577"/>
                    <a:pt x="111453" y="115373"/>
                    <a:pt x="65713" y="73723"/>
                  </a:cubicBezTo>
                  <a:cubicBezTo>
                    <a:pt x="43695" y="53682"/>
                    <a:pt x="24336" y="30778"/>
                    <a:pt x="0" y="5283"/>
                  </a:cubicBezTo>
                  <a:cubicBezTo>
                    <a:pt x="8998" y="2965"/>
                    <a:pt x="15269" y="-375"/>
                    <a:pt x="21200" y="34"/>
                  </a:cubicBezTo>
                  <a:cubicBezTo>
                    <a:pt x="67008" y="3170"/>
                    <a:pt x="112816" y="9578"/>
                    <a:pt x="158624" y="9918"/>
                  </a:cubicBezTo>
                  <a:cubicBezTo>
                    <a:pt x="194753" y="10259"/>
                    <a:pt x="230950" y="3238"/>
                    <a:pt x="267215" y="102"/>
                  </a:cubicBezTo>
                  <a:cubicBezTo>
                    <a:pt x="273281" y="-443"/>
                    <a:pt x="279553" y="2079"/>
                    <a:pt x="285756" y="3170"/>
                  </a:cubicBezTo>
                  <a:cubicBezTo>
                    <a:pt x="285824" y="5010"/>
                    <a:pt x="285892" y="6851"/>
                    <a:pt x="286028" y="8760"/>
                  </a:cubicBezTo>
                  <a:close/>
                </a:path>
              </a:pathLst>
            </a:custGeom>
            <a:grpFill/>
            <a:ln w="68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B0F5C8A-E251-743B-F867-AF12E4AD0625}"/>
                </a:ext>
              </a:extLst>
            </p:cNvPr>
            <p:cNvSpPr/>
            <p:nvPr/>
          </p:nvSpPr>
          <p:spPr>
            <a:xfrm>
              <a:off x="6007907" y="3192187"/>
              <a:ext cx="177153" cy="58216"/>
            </a:xfrm>
            <a:custGeom>
              <a:avLst/>
              <a:gdLst>
                <a:gd name="connsiteX0" fmla="*/ 88638 w 177153"/>
                <a:gd name="connsiteY0" fmla="*/ 58216 h 58216"/>
                <a:gd name="connsiteX1" fmla="*/ 36831 w 177153"/>
                <a:gd name="connsiteY1" fmla="*/ 42197 h 58216"/>
                <a:gd name="connsiteX2" fmla="*/ 11201 w 177153"/>
                <a:gd name="connsiteY2" fmla="*/ 33471 h 58216"/>
                <a:gd name="connsiteX3" fmla="*/ 89 w 177153"/>
                <a:gd name="connsiteY3" fmla="*/ 22769 h 58216"/>
                <a:gd name="connsiteX4" fmla="*/ 7656 w 177153"/>
                <a:gd name="connsiteY4" fmla="*/ 13226 h 58216"/>
                <a:gd name="connsiteX5" fmla="*/ 64984 w 177153"/>
                <a:gd name="connsiteY5" fmla="*/ 2796 h 58216"/>
                <a:gd name="connsiteX6" fmla="*/ 112020 w 177153"/>
                <a:gd name="connsiteY6" fmla="*/ 2115 h 58216"/>
                <a:gd name="connsiteX7" fmla="*/ 170643 w 177153"/>
                <a:gd name="connsiteY7" fmla="*/ 14044 h 58216"/>
                <a:gd name="connsiteX8" fmla="*/ 170098 w 177153"/>
                <a:gd name="connsiteY8" fmla="*/ 31358 h 58216"/>
                <a:gd name="connsiteX9" fmla="*/ 88706 w 177153"/>
                <a:gd name="connsiteY9" fmla="*/ 58216 h 5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153" h="58216">
                  <a:moveTo>
                    <a:pt x="88638" y="58216"/>
                  </a:moveTo>
                  <a:cubicBezTo>
                    <a:pt x="70233" y="52558"/>
                    <a:pt x="53532" y="47378"/>
                    <a:pt x="36831" y="42197"/>
                  </a:cubicBezTo>
                  <a:cubicBezTo>
                    <a:pt x="28174" y="39470"/>
                    <a:pt x="19313" y="37221"/>
                    <a:pt x="11201" y="33471"/>
                  </a:cubicBezTo>
                  <a:cubicBezTo>
                    <a:pt x="6702" y="31358"/>
                    <a:pt x="2339" y="27200"/>
                    <a:pt x="89" y="22769"/>
                  </a:cubicBezTo>
                  <a:cubicBezTo>
                    <a:pt x="-729" y="21201"/>
                    <a:pt x="4248" y="15134"/>
                    <a:pt x="7656" y="13226"/>
                  </a:cubicBezTo>
                  <a:cubicBezTo>
                    <a:pt x="25448" y="3273"/>
                    <a:pt x="42966" y="-3407"/>
                    <a:pt x="64984" y="2796"/>
                  </a:cubicBezTo>
                  <a:cubicBezTo>
                    <a:pt x="79572" y="6886"/>
                    <a:pt x="97159" y="5932"/>
                    <a:pt x="112020" y="2115"/>
                  </a:cubicBezTo>
                  <a:cubicBezTo>
                    <a:pt x="134446" y="-3611"/>
                    <a:pt x="152647" y="2933"/>
                    <a:pt x="170643" y="14044"/>
                  </a:cubicBezTo>
                  <a:cubicBezTo>
                    <a:pt x="179778" y="19702"/>
                    <a:pt x="179028" y="28018"/>
                    <a:pt x="170098" y="31358"/>
                  </a:cubicBezTo>
                  <a:cubicBezTo>
                    <a:pt x="143308" y="41242"/>
                    <a:pt x="115905" y="49354"/>
                    <a:pt x="88706" y="58216"/>
                  </a:cubicBezTo>
                  <a:close/>
                </a:path>
              </a:pathLst>
            </a:custGeom>
            <a:grpFill/>
            <a:ln w="68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D2E25A3-7227-4EA8-0B7F-1EBC4F4619E9}"/>
              </a:ext>
            </a:extLst>
          </p:cNvPr>
          <p:cNvGrpSpPr/>
          <p:nvPr/>
        </p:nvGrpSpPr>
        <p:grpSpPr>
          <a:xfrm>
            <a:off x="9655723" y="5909697"/>
            <a:ext cx="172989" cy="172315"/>
            <a:chOff x="4276278" y="1615753"/>
            <a:chExt cx="3642778" cy="3628601"/>
          </a:xfrm>
          <a:solidFill>
            <a:srgbClr val="00754A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F1A20D2-2326-A98C-77A9-4A100197E01A}"/>
                </a:ext>
              </a:extLst>
            </p:cNvPr>
            <p:cNvSpPr/>
            <p:nvPr/>
          </p:nvSpPr>
          <p:spPr>
            <a:xfrm>
              <a:off x="4276278" y="1615753"/>
              <a:ext cx="3642778" cy="3628601"/>
            </a:xfrm>
            <a:custGeom>
              <a:avLst/>
              <a:gdLst>
                <a:gd name="connsiteX0" fmla="*/ 3642779 w 3642778"/>
                <a:gd name="connsiteY0" fmla="*/ 1982233 h 3628601"/>
                <a:gd name="connsiteX1" fmla="*/ 3636508 w 3642778"/>
                <a:gd name="connsiteY1" fmla="*/ 2034722 h 3628601"/>
                <a:gd name="connsiteX2" fmla="*/ 3613467 w 3642778"/>
                <a:gd name="connsiteY2" fmla="*/ 2057762 h 3628601"/>
                <a:gd name="connsiteX3" fmla="*/ 3435483 w 3642778"/>
                <a:gd name="connsiteY3" fmla="*/ 2017885 h 3628601"/>
                <a:gd name="connsiteX4" fmla="*/ 3316941 w 3642778"/>
                <a:gd name="connsiteY4" fmla="*/ 1953194 h 3628601"/>
                <a:gd name="connsiteX5" fmla="*/ 3162816 w 3642778"/>
                <a:gd name="connsiteY5" fmla="*/ 1912635 h 3628601"/>
                <a:gd name="connsiteX6" fmla="*/ 3141616 w 3642778"/>
                <a:gd name="connsiteY6" fmla="*/ 1912635 h 3628601"/>
                <a:gd name="connsiteX7" fmla="*/ 3172495 w 3642778"/>
                <a:gd name="connsiteY7" fmla="*/ 2050059 h 3628601"/>
                <a:gd name="connsiteX8" fmla="*/ 3248569 w 3642778"/>
                <a:gd name="connsiteY8" fmla="*/ 2064511 h 3628601"/>
                <a:gd name="connsiteX9" fmla="*/ 3378973 w 3642778"/>
                <a:gd name="connsiteY9" fmla="*/ 2128111 h 3628601"/>
                <a:gd name="connsiteX10" fmla="*/ 3532144 w 3642778"/>
                <a:gd name="connsiteY10" fmla="*/ 2190961 h 3628601"/>
                <a:gd name="connsiteX11" fmla="*/ 3586610 w 3642778"/>
                <a:gd name="connsiteY11" fmla="*/ 2193619 h 3628601"/>
                <a:gd name="connsiteX12" fmla="*/ 3612854 w 3642778"/>
                <a:gd name="connsiteY12" fmla="*/ 2193619 h 3628601"/>
                <a:gd name="connsiteX13" fmla="*/ 3577475 w 3642778"/>
                <a:gd name="connsiteY13" fmla="*/ 2330362 h 3628601"/>
                <a:gd name="connsiteX14" fmla="*/ 3563297 w 3642778"/>
                <a:gd name="connsiteY14" fmla="*/ 2337315 h 3628601"/>
                <a:gd name="connsiteX15" fmla="*/ 3431598 w 3642778"/>
                <a:gd name="connsiteY15" fmla="*/ 2298255 h 3628601"/>
                <a:gd name="connsiteX16" fmla="*/ 3334460 w 3642778"/>
                <a:gd name="connsiteY16" fmla="*/ 2239018 h 3628601"/>
                <a:gd name="connsiteX17" fmla="*/ 3199626 w 3642778"/>
                <a:gd name="connsiteY17" fmla="*/ 2203503 h 3628601"/>
                <a:gd name="connsiteX18" fmla="*/ 3193559 w 3642778"/>
                <a:gd name="connsiteY18" fmla="*/ 2203776 h 3628601"/>
                <a:gd name="connsiteX19" fmla="*/ 3190082 w 3642778"/>
                <a:gd name="connsiteY19" fmla="*/ 2205276 h 3628601"/>
                <a:gd name="connsiteX20" fmla="*/ 3190082 w 3642778"/>
                <a:gd name="connsiteY20" fmla="*/ 2324431 h 3628601"/>
                <a:gd name="connsiteX21" fmla="*/ 3241412 w 3642778"/>
                <a:gd name="connsiteY21" fmla="*/ 2331316 h 3628601"/>
                <a:gd name="connsiteX22" fmla="*/ 3351502 w 3642778"/>
                <a:gd name="connsiteY22" fmla="*/ 2384077 h 3628601"/>
                <a:gd name="connsiteX23" fmla="*/ 3403308 w 3642778"/>
                <a:gd name="connsiteY23" fmla="*/ 2418638 h 3628601"/>
                <a:gd name="connsiteX24" fmla="*/ 3533984 w 3642778"/>
                <a:gd name="connsiteY24" fmla="*/ 2457425 h 3628601"/>
                <a:gd name="connsiteX25" fmla="*/ 3528804 w 3642778"/>
                <a:gd name="connsiteY25" fmla="*/ 2473035 h 3628601"/>
                <a:gd name="connsiteX26" fmla="*/ 3481837 w 3642778"/>
                <a:gd name="connsiteY26" fmla="*/ 2586601 h 3628601"/>
                <a:gd name="connsiteX27" fmla="*/ 3458728 w 3642778"/>
                <a:gd name="connsiteY27" fmla="*/ 2597644 h 3628601"/>
                <a:gd name="connsiteX28" fmla="*/ 3373315 w 3642778"/>
                <a:gd name="connsiteY28" fmla="*/ 2550064 h 3628601"/>
                <a:gd name="connsiteX29" fmla="*/ 3279926 w 3642778"/>
                <a:gd name="connsiteY29" fmla="*/ 2488441 h 3628601"/>
                <a:gd name="connsiteX30" fmla="*/ 3189878 w 3642778"/>
                <a:gd name="connsiteY30" fmla="*/ 2471536 h 3628601"/>
                <a:gd name="connsiteX31" fmla="*/ 3176449 w 3642778"/>
                <a:gd name="connsiteY31" fmla="*/ 2483465 h 3628601"/>
                <a:gd name="connsiteX32" fmla="*/ 3160430 w 3642778"/>
                <a:gd name="connsiteY32" fmla="*/ 2574400 h 3628601"/>
                <a:gd name="connsiteX33" fmla="*/ 3213123 w 3642778"/>
                <a:gd name="connsiteY33" fmla="*/ 2580739 h 3628601"/>
                <a:gd name="connsiteX34" fmla="*/ 3317895 w 3642778"/>
                <a:gd name="connsiteY34" fmla="*/ 2642294 h 3628601"/>
                <a:gd name="connsiteX35" fmla="*/ 3366635 w 3642778"/>
                <a:gd name="connsiteY35" fmla="*/ 2680876 h 3628601"/>
                <a:gd name="connsiteX36" fmla="*/ 3422668 w 3642778"/>
                <a:gd name="connsiteY36" fmla="*/ 2706916 h 3628601"/>
                <a:gd name="connsiteX37" fmla="*/ 3345298 w 3642778"/>
                <a:gd name="connsiteY37" fmla="*/ 2835752 h 3628601"/>
                <a:gd name="connsiteX38" fmla="*/ 3299013 w 3642778"/>
                <a:gd name="connsiteY38" fmla="*/ 2797987 h 3628601"/>
                <a:gd name="connsiteX39" fmla="*/ 3226552 w 3642778"/>
                <a:gd name="connsiteY39" fmla="*/ 2738000 h 3628601"/>
                <a:gd name="connsiteX40" fmla="*/ 3129959 w 3642778"/>
                <a:gd name="connsiteY40" fmla="*/ 2703099 h 3628601"/>
                <a:gd name="connsiteX41" fmla="*/ 3157839 w 3642778"/>
                <a:gd name="connsiteY41" fmla="*/ 2600371 h 3628601"/>
                <a:gd name="connsiteX42" fmla="*/ 3059815 w 3642778"/>
                <a:gd name="connsiteY42" fmla="*/ 2584556 h 3628601"/>
                <a:gd name="connsiteX43" fmla="*/ 2862813 w 3642778"/>
                <a:gd name="connsiteY43" fmla="*/ 2481488 h 3628601"/>
                <a:gd name="connsiteX44" fmla="*/ 2855928 w 3642778"/>
                <a:gd name="connsiteY44" fmla="*/ 2469422 h 3628601"/>
                <a:gd name="connsiteX45" fmla="*/ 2786602 w 3642778"/>
                <a:gd name="connsiteY45" fmla="*/ 2273511 h 3628601"/>
                <a:gd name="connsiteX46" fmla="*/ 2664243 w 3642778"/>
                <a:gd name="connsiteY46" fmla="*/ 2110864 h 3628601"/>
                <a:gd name="connsiteX47" fmla="*/ 2618298 w 3642778"/>
                <a:gd name="connsiteY47" fmla="*/ 2017748 h 3628601"/>
                <a:gd name="connsiteX48" fmla="*/ 2626546 w 3642778"/>
                <a:gd name="connsiteY48" fmla="*/ 1906636 h 3628601"/>
                <a:gd name="connsiteX49" fmla="*/ 2671332 w 3642778"/>
                <a:gd name="connsiteY49" fmla="*/ 1732061 h 3628601"/>
                <a:gd name="connsiteX50" fmla="*/ 2514616 w 3642778"/>
                <a:gd name="connsiteY50" fmla="*/ 1205335 h 3628601"/>
                <a:gd name="connsiteX51" fmla="*/ 2460014 w 3642778"/>
                <a:gd name="connsiteY51" fmla="*/ 1159254 h 3628601"/>
                <a:gd name="connsiteX52" fmla="*/ 2455992 w 3642778"/>
                <a:gd name="connsiteY52" fmla="*/ 1163344 h 3628601"/>
                <a:gd name="connsiteX53" fmla="*/ 2472421 w 3642778"/>
                <a:gd name="connsiteY53" fmla="*/ 1185703 h 3628601"/>
                <a:gd name="connsiteX54" fmla="*/ 2601188 w 3642778"/>
                <a:gd name="connsiteY54" fmla="*/ 1444737 h 3628601"/>
                <a:gd name="connsiteX55" fmla="*/ 2588373 w 3642778"/>
                <a:gd name="connsiteY55" fmla="*/ 1742831 h 3628601"/>
                <a:gd name="connsiteX56" fmla="*/ 2543587 w 3642778"/>
                <a:gd name="connsiteY56" fmla="*/ 1904864 h 3628601"/>
                <a:gd name="connsiteX57" fmla="*/ 2591781 w 3642778"/>
                <a:gd name="connsiteY57" fmla="*/ 2147674 h 3628601"/>
                <a:gd name="connsiteX58" fmla="*/ 2713868 w 3642778"/>
                <a:gd name="connsiteY58" fmla="*/ 2312434 h 3628601"/>
                <a:gd name="connsiteX59" fmla="*/ 2766016 w 3642778"/>
                <a:gd name="connsiteY59" fmla="*/ 2421297 h 3628601"/>
                <a:gd name="connsiteX60" fmla="*/ 2752314 w 3642778"/>
                <a:gd name="connsiteY60" fmla="*/ 2567174 h 3628601"/>
                <a:gd name="connsiteX61" fmla="*/ 2687351 w 3642778"/>
                <a:gd name="connsiteY61" fmla="*/ 2709165 h 3628601"/>
                <a:gd name="connsiteX62" fmla="*/ 2690828 w 3642778"/>
                <a:gd name="connsiteY62" fmla="*/ 2729888 h 3628601"/>
                <a:gd name="connsiteX63" fmla="*/ 2961519 w 3642778"/>
                <a:gd name="connsiteY63" fmla="*/ 2878220 h 3628601"/>
                <a:gd name="connsiteX64" fmla="*/ 3029208 w 3642778"/>
                <a:gd name="connsiteY64" fmla="*/ 2883537 h 3628601"/>
                <a:gd name="connsiteX65" fmla="*/ 3075698 w 3642778"/>
                <a:gd name="connsiteY65" fmla="*/ 2850476 h 3628601"/>
                <a:gd name="connsiteX66" fmla="*/ 3092399 w 3642778"/>
                <a:gd name="connsiteY66" fmla="*/ 2809848 h 3628601"/>
                <a:gd name="connsiteX67" fmla="*/ 3118507 w 3642778"/>
                <a:gd name="connsiteY67" fmla="*/ 2795942 h 3628601"/>
                <a:gd name="connsiteX68" fmla="*/ 3196558 w 3642778"/>
                <a:gd name="connsiteY68" fmla="*/ 2834525 h 3628601"/>
                <a:gd name="connsiteX69" fmla="*/ 3259204 w 3642778"/>
                <a:gd name="connsiteY69" fmla="*/ 2894307 h 3628601"/>
                <a:gd name="connsiteX70" fmla="*/ 3288311 w 3642778"/>
                <a:gd name="connsiteY70" fmla="*/ 2921028 h 3628601"/>
                <a:gd name="connsiteX71" fmla="*/ 3199353 w 3642778"/>
                <a:gd name="connsiteY71" fmla="*/ 3031391 h 3628601"/>
                <a:gd name="connsiteX72" fmla="*/ 3043660 w 3642778"/>
                <a:gd name="connsiteY72" fmla="*/ 2906577 h 3628601"/>
                <a:gd name="connsiteX73" fmla="*/ 3002146 w 3642778"/>
                <a:gd name="connsiteY73" fmla="*/ 2980879 h 3628601"/>
                <a:gd name="connsiteX74" fmla="*/ 3136708 w 3642778"/>
                <a:gd name="connsiteY74" fmla="*/ 3098808 h 3628601"/>
                <a:gd name="connsiteX75" fmla="*/ 3031458 w 3642778"/>
                <a:gd name="connsiteY75" fmla="*/ 3199081 h 3628601"/>
                <a:gd name="connsiteX76" fmla="*/ 2929753 w 3642778"/>
                <a:gd name="connsiteY76" fmla="*/ 3091105 h 3628601"/>
                <a:gd name="connsiteX77" fmla="*/ 2882104 w 3642778"/>
                <a:gd name="connsiteY77" fmla="*/ 3152592 h 3628601"/>
                <a:gd name="connsiteX78" fmla="*/ 2967176 w 3642778"/>
                <a:gd name="connsiteY78" fmla="*/ 3254842 h 3628601"/>
                <a:gd name="connsiteX79" fmla="*/ 2836569 w 3642778"/>
                <a:gd name="connsiteY79" fmla="*/ 3350821 h 3628601"/>
                <a:gd name="connsiteX80" fmla="*/ 2704461 w 3642778"/>
                <a:gd name="connsiteY80" fmla="*/ 3106783 h 3628601"/>
                <a:gd name="connsiteX81" fmla="*/ 2632000 w 3642778"/>
                <a:gd name="connsiteY81" fmla="*/ 2979175 h 3628601"/>
                <a:gd name="connsiteX82" fmla="*/ 2623342 w 3642778"/>
                <a:gd name="connsiteY82" fmla="*/ 2841955 h 3628601"/>
                <a:gd name="connsiteX83" fmla="*/ 2624978 w 3642778"/>
                <a:gd name="connsiteY83" fmla="*/ 2827231 h 3628601"/>
                <a:gd name="connsiteX84" fmla="*/ 2614753 w 3642778"/>
                <a:gd name="connsiteY84" fmla="*/ 2841137 h 3628601"/>
                <a:gd name="connsiteX85" fmla="*/ 2601393 w 3642778"/>
                <a:gd name="connsiteY85" fmla="*/ 3075563 h 3628601"/>
                <a:gd name="connsiteX86" fmla="*/ 2686806 w 3642778"/>
                <a:gd name="connsiteY86" fmla="*/ 3227643 h 3628601"/>
                <a:gd name="connsiteX87" fmla="*/ 2749519 w 3642778"/>
                <a:gd name="connsiteY87" fmla="*/ 3368408 h 3628601"/>
                <a:gd name="connsiteX88" fmla="*/ 2729819 w 3642778"/>
                <a:gd name="connsiteY88" fmla="*/ 3415102 h 3628601"/>
                <a:gd name="connsiteX89" fmla="*/ 2652722 w 3642778"/>
                <a:gd name="connsiteY89" fmla="*/ 3457911 h 3628601"/>
                <a:gd name="connsiteX90" fmla="*/ 2644474 w 3642778"/>
                <a:gd name="connsiteY90" fmla="*/ 3407059 h 3628601"/>
                <a:gd name="connsiteX91" fmla="*/ 2583124 w 3642778"/>
                <a:gd name="connsiteY91" fmla="*/ 3247548 h 3628601"/>
                <a:gd name="connsiteX92" fmla="*/ 2492871 w 3642778"/>
                <a:gd name="connsiteY92" fmla="*/ 3063702 h 3628601"/>
                <a:gd name="connsiteX93" fmla="*/ 2500437 w 3642778"/>
                <a:gd name="connsiteY93" fmla="*/ 2850816 h 3628601"/>
                <a:gd name="connsiteX94" fmla="*/ 2598325 w 3642778"/>
                <a:gd name="connsiteY94" fmla="*/ 2683126 h 3628601"/>
                <a:gd name="connsiteX95" fmla="*/ 2648769 w 3642778"/>
                <a:gd name="connsiteY95" fmla="*/ 2584693 h 3628601"/>
                <a:gd name="connsiteX96" fmla="*/ 2625933 w 3642778"/>
                <a:gd name="connsiteY96" fmla="*/ 2317410 h 3628601"/>
                <a:gd name="connsiteX97" fmla="*/ 2515638 w 3642778"/>
                <a:gd name="connsiteY97" fmla="*/ 2166761 h 3628601"/>
                <a:gd name="connsiteX98" fmla="*/ 2484214 w 3642778"/>
                <a:gd name="connsiteY98" fmla="*/ 2122044 h 3628601"/>
                <a:gd name="connsiteX99" fmla="*/ 2453470 w 3642778"/>
                <a:gd name="connsiteY99" fmla="*/ 1887209 h 3628601"/>
                <a:gd name="connsiteX100" fmla="*/ 2504664 w 3642778"/>
                <a:gd name="connsiteY100" fmla="*/ 1733356 h 3628601"/>
                <a:gd name="connsiteX101" fmla="*/ 2538883 w 3642778"/>
                <a:gd name="connsiteY101" fmla="*/ 1532468 h 3628601"/>
                <a:gd name="connsiteX102" fmla="*/ 2332065 w 3642778"/>
                <a:gd name="connsiteY102" fmla="*/ 1107583 h 3628601"/>
                <a:gd name="connsiteX103" fmla="*/ 2305480 w 3642778"/>
                <a:gd name="connsiteY103" fmla="*/ 1090064 h 3628601"/>
                <a:gd name="connsiteX104" fmla="*/ 2293755 w 3642778"/>
                <a:gd name="connsiteY104" fmla="*/ 1087338 h 3628601"/>
                <a:gd name="connsiteX105" fmla="*/ 2304798 w 3642778"/>
                <a:gd name="connsiteY105" fmla="*/ 1103289 h 3628601"/>
                <a:gd name="connsiteX106" fmla="*/ 2438269 w 3642778"/>
                <a:gd name="connsiteY106" fmla="*/ 1351144 h 3628601"/>
                <a:gd name="connsiteX107" fmla="*/ 2418432 w 3642778"/>
                <a:gd name="connsiteY107" fmla="*/ 1692456 h 3628601"/>
                <a:gd name="connsiteX108" fmla="*/ 2355651 w 3642778"/>
                <a:gd name="connsiteY108" fmla="*/ 1875825 h 3628601"/>
                <a:gd name="connsiteX109" fmla="*/ 2419728 w 3642778"/>
                <a:gd name="connsiteY109" fmla="*/ 2188984 h 3628601"/>
                <a:gd name="connsiteX110" fmla="*/ 2522251 w 3642778"/>
                <a:gd name="connsiteY110" fmla="*/ 2324704 h 3628601"/>
                <a:gd name="connsiteX111" fmla="*/ 2569286 w 3642778"/>
                <a:gd name="connsiteY111" fmla="*/ 2438679 h 3628601"/>
                <a:gd name="connsiteX112" fmla="*/ 2548972 w 3642778"/>
                <a:gd name="connsiteY112" fmla="*/ 2567174 h 3628601"/>
                <a:gd name="connsiteX113" fmla="*/ 2464377 w 3642778"/>
                <a:gd name="connsiteY113" fmla="*/ 2717755 h 3628601"/>
                <a:gd name="connsiteX114" fmla="*/ 2393892 w 3642778"/>
                <a:gd name="connsiteY114" fmla="*/ 2836501 h 3628601"/>
                <a:gd name="connsiteX115" fmla="*/ 2389461 w 3642778"/>
                <a:gd name="connsiteY115" fmla="*/ 3111555 h 3628601"/>
                <a:gd name="connsiteX116" fmla="*/ 2494439 w 3642778"/>
                <a:gd name="connsiteY116" fmla="*/ 3315170 h 3628601"/>
                <a:gd name="connsiteX117" fmla="*/ 2546382 w 3642778"/>
                <a:gd name="connsiteY117" fmla="*/ 3477543 h 3628601"/>
                <a:gd name="connsiteX118" fmla="*/ 2547609 w 3642778"/>
                <a:gd name="connsiteY118" fmla="*/ 3488109 h 3628601"/>
                <a:gd name="connsiteX119" fmla="*/ 2531181 w 3642778"/>
                <a:gd name="connsiteY119" fmla="*/ 3514967 h 3628601"/>
                <a:gd name="connsiteX120" fmla="*/ 2429476 w 3642778"/>
                <a:gd name="connsiteY120" fmla="*/ 3554913 h 3628601"/>
                <a:gd name="connsiteX121" fmla="*/ 2419319 w 3642778"/>
                <a:gd name="connsiteY121" fmla="*/ 3457911 h 3628601"/>
                <a:gd name="connsiteX122" fmla="*/ 2352720 w 3642778"/>
                <a:gd name="connsiteY122" fmla="*/ 3284358 h 3628601"/>
                <a:gd name="connsiteX123" fmla="*/ 2262194 w 3642778"/>
                <a:gd name="connsiteY123" fmla="*/ 3100648 h 3628601"/>
                <a:gd name="connsiteX124" fmla="*/ 2238472 w 3642778"/>
                <a:gd name="connsiteY124" fmla="*/ 2953067 h 3628601"/>
                <a:gd name="connsiteX125" fmla="*/ 2289052 w 3642778"/>
                <a:gd name="connsiteY125" fmla="*/ 2825526 h 3628601"/>
                <a:gd name="connsiteX126" fmla="*/ 2398051 w 3642778"/>
                <a:gd name="connsiteY126" fmla="*/ 2651974 h 3628601"/>
                <a:gd name="connsiteX127" fmla="*/ 2454902 w 3642778"/>
                <a:gd name="connsiteY127" fmla="*/ 2509164 h 3628601"/>
                <a:gd name="connsiteX128" fmla="*/ 2428248 w 3642778"/>
                <a:gd name="connsiteY128" fmla="*/ 2349244 h 3628601"/>
                <a:gd name="connsiteX129" fmla="*/ 2339904 w 3642778"/>
                <a:gd name="connsiteY129" fmla="*/ 2222317 h 3628601"/>
                <a:gd name="connsiteX130" fmla="*/ 2292528 w 3642778"/>
                <a:gd name="connsiteY130" fmla="*/ 2159126 h 3628601"/>
                <a:gd name="connsiteX131" fmla="*/ 2247061 w 3642778"/>
                <a:gd name="connsiteY131" fmla="*/ 1884005 h 3628601"/>
                <a:gd name="connsiteX132" fmla="*/ 2322726 w 3642778"/>
                <a:gd name="connsiteY132" fmla="*/ 1689184 h 3628601"/>
                <a:gd name="connsiteX133" fmla="*/ 2372488 w 3642778"/>
                <a:gd name="connsiteY133" fmla="*/ 1459666 h 3628601"/>
                <a:gd name="connsiteX134" fmla="*/ 2258717 w 3642778"/>
                <a:gd name="connsiteY134" fmla="*/ 1141462 h 3628601"/>
                <a:gd name="connsiteX135" fmla="*/ 2162738 w 3642778"/>
                <a:gd name="connsiteY135" fmla="*/ 1046847 h 3628601"/>
                <a:gd name="connsiteX136" fmla="*/ 2142970 w 3642778"/>
                <a:gd name="connsiteY136" fmla="*/ 1041529 h 3628601"/>
                <a:gd name="connsiteX137" fmla="*/ 2147537 w 3642778"/>
                <a:gd name="connsiteY137" fmla="*/ 1061298 h 3628601"/>
                <a:gd name="connsiteX138" fmla="*/ 2258717 w 3642778"/>
                <a:gd name="connsiteY138" fmla="*/ 1281750 h 3628601"/>
                <a:gd name="connsiteX139" fmla="*/ 2223952 w 3642778"/>
                <a:gd name="connsiteY139" fmla="*/ 1649101 h 3628601"/>
                <a:gd name="connsiteX140" fmla="*/ 2140311 w 3642778"/>
                <a:gd name="connsiteY140" fmla="*/ 1850671 h 3628601"/>
                <a:gd name="connsiteX141" fmla="*/ 2205411 w 3642778"/>
                <a:gd name="connsiteY141" fmla="*/ 2220340 h 3628601"/>
                <a:gd name="connsiteX142" fmla="*/ 2275759 w 3642778"/>
                <a:gd name="connsiteY142" fmla="*/ 2311821 h 3628601"/>
                <a:gd name="connsiteX143" fmla="*/ 2298936 w 3642778"/>
                <a:gd name="connsiteY143" fmla="*/ 2589737 h 3628601"/>
                <a:gd name="connsiteX144" fmla="*/ 2200912 w 3642778"/>
                <a:gd name="connsiteY144" fmla="*/ 2750134 h 3628601"/>
                <a:gd name="connsiteX145" fmla="*/ 2141470 w 3642778"/>
                <a:gd name="connsiteY145" fmla="*/ 2848908 h 3628601"/>
                <a:gd name="connsiteX146" fmla="*/ 2129405 w 3642778"/>
                <a:gd name="connsiteY146" fmla="*/ 3130505 h 3628601"/>
                <a:gd name="connsiteX147" fmla="*/ 2214477 w 3642778"/>
                <a:gd name="connsiteY147" fmla="*/ 3310057 h 3628601"/>
                <a:gd name="connsiteX148" fmla="*/ 2277804 w 3642778"/>
                <a:gd name="connsiteY148" fmla="*/ 3484769 h 3628601"/>
                <a:gd name="connsiteX149" fmla="*/ 2282371 w 3642778"/>
                <a:gd name="connsiteY149" fmla="*/ 3584497 h 3628601"/>
                <a:gd name="connsiteX150" fmla="*/ 2272692 w 3642778"/>
                <a:gd name="connsiteY150" fmla="*/ 3600176 h 3628601"/>
                <a:gd name="connsiteX151" fmla="*/ 2151968 w 3642778"/>
                <a:gd name="connsiteY151" fmla="*/ 3628601 h 3628601"/>
                <a:gd name="connsiteX152" fmla="*/ 2156262 w 3642778"/>
                <a:gd name="connsiteY152" fmla="*/ 3573727 h 3628601"/>
                <a:gd name="connsiteX153" fmla="*/ 2096889 w 3642778"/>
                <a:gd name="connsiteY153" fmla="*/ 3317419 h 3628601"/>
                <a:gd name="connsiteX154" fmla="*/ 2012089 w 3642778"/>
                <a:gd name="connsiteY154" fmla="*/ 3136027 h 3628601"/>
                <a:gd name="connsiteX155" fmla="*/ 1979983 w 3642778"/>
                <a:gd name="connsiteY155" fmla="*/ 2980266 h 3628601"/>
                <a:gd name="connsiteX156" fmla="*/ 2012021 w 3642778"/>
                <a:gd name="connsiteY156" fmla="*/ 2875084 h 3628601"/>
                <a:gd name="connsiteX157" fmla="*/ 2109363 w 3642778"/>
                <a:gd name="connsiteY157" fmla="*/ 2715982 h 3628601"/>
                <a:gd name="connsiteX158" fmla="*/ 2184143 w 3642778"/>
                <a:gd name="connsiteY158" fmla="*/ 2591100 h 3628601"/>
                <a:gd name="connsiteX159" fmla="*/ 2161170 w 3642778"/>
                <a:gd name="connsiteY159" fmla="*/ 2307390 h 3628601"/>
                <a:gd name="connsiteX160" fmla="*/ 2083119 w 3642778"/>
                <a:gd name="connsiteY160" fmla="*/ 2204526 h 3628601"/>
                <a:gd name="connsiteX161" fmla="*/ 2023064 w 3642778"/>
                <a:gd name="connsiteY161" fmla="*/ 2061989 h 3628601"/>
                <a:gd name="connsiteX162" fmla="*/ 1967849 w 3642778"/>
                <a:gd name="connsiteY162" fmla="*/ 2024224 h 3628601"/>
                <a:gd name="connsiteX163" fmla="*/ 1881209 w 3642778"/>
                <a:gd name="connsiteY163" fmla="*/ 2045969 h 3628601"/>
                <a:gd name="connsiteX164" fmla="*/ 1729878 w 3642778"/>
                <a:gd name="connsiteY164" fmla="*/ 2037994 h 3628601"/>
                <a:gd name="connsiteX165" fmla="*/ 1675754 w 3642778"/>
                <a:gd name="connsiteY165" fmla="*/ 2023406 h 3628601"/>
                <a:gd name="connsiteX166" fmla="*/ 1624901 w 3642778"/>
                <a:gd name="connsiteY166" fmla="*/ 2054763 h 3628601"/>
                <a:gd name="connsiteX167" fmla="*/ 1512494 w 3642778"/>
                <a:gd name="connsiteY167" fmla="*/ 2271193 h 3628601"/>
                <a:gd name="connsiteX168" fmla="*/ 1438260 w 3642778"/>
                <a:gd name="connsiteY168" fmla="*/ 2399006 h 3628601"/>
                <a:gd name="connsiteX169" fmla="*/ 1460823 w 3642778"/>
                <a:gd name="connsiteY169" fmla="*/ 2588510 h 3628601"/>
                <a:gd name="connsiteX170" fmla="*/ 1561369 w 3642778"/>
                <a:gd name="connsiteY170" fmla="*/ 2752792 h 3628601"/>
                <a:gd name="connsiteX171" fmla="*/ 1622311 w 3642778"/>
                <a:gd name="connsiteY171" fmla="*/ 2850748 h 3628601"/>
                <a:gd name="connsiteX172" fmla="*/ 1637239 w 3642778"/>
                <a:gd name="connsiteY172" fmla="*/ 3129278 h 3628601"/>
                <a:gd name="connsiteX173" fmla="*/ 1555234 w 3642778"/>
                <a:gd name="connsiteY173" fmla="*/ 3303649 h 3628601"/>
                <a:gd name="connsiteX174" fmla="*/ 1494566 w 3642778"/>
                <a:gd name="connsiteY174" fmla="*/ 3499698 h 3628601"/>
                <a:gd name="connsiteX175" fmla="*/ 1493816 w 3642778"/>
                <a:gd name="connsiteY175" fmla="*/ 3627033 h 3628601"/>
                <a:gd name="connsiteX176" fmla="*/ 1445758 w 3642778"/>
                <a:gd name="connsiteY176" fmla="*/ 3617762 h 3628601"/>
                <a:gd name="connsiteX177" fmla="*/ 1382158 w 3642778"/>
                <a:gd name="connsiteY177" fmla="*/ 3603311 h 3628601"/>
                <a:gd name="connsiteX178" fmla="*/ 1363072 w 3642778"/>
                <a:gd name="connsiteY178" fmla="*/ 3581430 h 3628601"/>
                <a:gd name="connsiteX179" fmla="*/ 1370911 w 3642778"/>
                <a:gd name="connsiteY179" fmla="*/ 3471272 h 3628601"/>
                <a:gd name="connsiteX180" fmla="*/ 1446644 w 3642778"/>
                <a:gd name="connsiteY180" fmla="*/ 3279927 h 3628601"/>
                <a:gd name="connsiteX181" fmla="*/ 1521560 w 3642778"/>
                <a:gd name="connsiteY181" fmla="*/ 3117417 h 3628601"/>
                <a:gd name="connsiteX182" fmla="*/ 1507654 w 3642778"/>
                <a:gd name="connsiteY182" fmla="*/ 2855588 h 3628601"/>
                <a:gd name="connsiteX183" fmla="*/ 1414538 w 3642778"/>
                <a:gd name="connsiteY183" fmla="*/ 2704530 h 3628601"/>
                <a:gd name="connsiteX184" fmla="*/ 1334987 w 3642778"/>
                <a:gd name="connsiteY184" fmla="*/ 2563357 h 3628601"/>
                <a:gd name="connsiteX185" fmla="*/ 1358232 w 3642778"/>
                <a:gd name="connsiteY185" fmla="*/ 2330635 h 3628601"/>
                <a:gd name="connsiteX186" fmla="*/ 1457892 w 3642778"/>
                <a:gd name="connsiteY186" fmla="*/ 2196618 h 3628601"/>
                <a:gd name="connsiteX187" fmla="*/ 1530013 w 3642778"/>
                <a:gd name="connsiteY187" fmla="*/ 1965532 h 3628601"/>
                <a:gd name="connsiteX188" fmla="*/ 1486386 w 3642778"/>
                <a:gd name="connsiteY188" fmla="*/ 1795933 h 3628601"/>
                <a:gd name="connsiteX189" fmla="*/ 1402404 w 3642778"/>
                <a:gd name="connsiteY189" fmla="*/ 1594432 h 3628601"/>
                <a:gd name="connsiteX190" fmla="*/ 1474797 w 3642778"/>
                <a:gd name="connsiteY190" fmla="*/ 1094018 h 3628601"/>
                <a:gd name="connsiteX191" fmla="*/ 1498860 w 3642778"/>
                <a:gd name="connsiteY191" fmla="*/ 1060889 h 3628601"/>
                <a:gd name="connsiteX192" fmla="*/ 1502882 w 3642778"/>
                <a:gd name="connsiteY192" fmla="*/ 1042279 h 3628601"/>
                <a:gd name="connsiteX193" fmla="*/ 1484341 w 3642778"/>
                <a:gd name="connsiteY193" fmla="*/ 1045892 h 3628601"/>
                <a:gd name="connsiteX194" fmla="*/ 1376023 w 3642778"/>
                <a:gd name="connsiteY194" fmla="*/ 1155982 h 3628601"/>
                <a:gd name="connsiteX195" fmla="*/ 1273841 w 3642778"/>
                <a:gd name="connsiteY195" fmla="*/ 1487478 h 3628601"/>
                <a:gd name="connsiteX196" fmla="*/ 1323603 w 3642778"/>
                <a:gd name="connsiteY196" fmla="*/ 1689524 h 3628601"/>
                <a:gd name="connsiteX197" fmla="*/ 1395519 w 3642778"/>
                <a:gd name="connsiteY197" fmla="*/ 1871258 h 3628601"/>
                <a:gd name="connsiteX198" fmla="*/ 1370297 w 3642778"/>
                <a:gd name="connsiteY198" fmla="*/ 2132541 h 3628601"/>
                <a:gd name="connsiteX199" fmla="*/ 1306561 w 3642778"/>
                <a:gd name="connsiteY199" fmla="*/ 2221295 h 3628601"/>
                <a:gd name="connsiteX200" fmla="*/ 1239212 w 3642778"/>
                <a:gd name="connsiteY200" fmla="*/ 2311275 h 3628601"/>
                <a:gd name="connsiteX201" fmla="*/ 1217944 w 3642778"/>
                <a:gd name="connsiteY201" fmla="*/ 2592804 h 3628601"/>
                <a:gd name="connsiteX202" fmla="*/ 1317195 w 3642778"/>
                <a:gd name="connsiteY202" fmla="*/ 2761245 h 3628601"/>
                <a:gd name="connsiteX203" fmla="*/ 1380795 w 3642778"/>
                <a:gd name="connsiteY203" fmla="*/ 2871539 h 3628601"/>
                <a:gd name="connsiteX204" fmla="*/ 1389520 w 3642778"/>
                <a:gd name="connsiteY204" fmla="*/ 3085311 h 3628601"/>
                <a:gd name="connsiteX205" fmla="*/ 1302403 w 3642778"/>
                <a:gd name="connsiteY205" fmla="*/ 3265544 h 3628601"/>
                <a:gd name="connsiteX206" fmla="*/ 1226942 w 3642778"/>
                <a:gd name="connsiteY206" fmla="*/ 3456616 h 3628601"/>
                <a:gd name="connsiteX207" fmla="*/ 1216376 w 3642778"/>
                <a:gd name="connsiteY207" fmla="*/ 3554231 h 3628601"/>
                <a:gd name="connsiteX208" fmla="*/ 1104992 w 3642778"/>
                <a:gd name="connsiteY208" fmla="*/ 3509445 h 3628601"/>
                <a:gd name="connsiteX209" fmla="*/ 1098584 w 3642778"/>
                <a:gd name="connsiteY209" fmla="*/ 3495130 h 3628601"/>
                <a:gd name="connsiteX210" fmla="*/ 1122033 w 3642778"/>
                <a:gd name="connsiteY210" fmla="*/ 3387563 h 3628601"/>
                <a:gd name="connsiteX211" fmla="*/ 1209083 w 3642778"/>
                <a:gd name="connsiteY211" fmla="*/ 3205830 h 3628601"/>
                <a:gd name="connsiteX212" fmla="*/ 1269069 w 3642778"/>
                <a:gd name="connsiteY212" fmla="*/ 3079994 h 3628601"/>
                <a:gd name="connsiteX213" fmla="*/ 1260549 w 3642778"/>
                <a:gd name="connsiteY213" fmla="*/ 2855384 h 3628601"/>
                <a:gd name="connsiteX214" fmla="*/ 1175204 w 3642778"/>
                <a:gd name="connsiteY214" fmla="*/ 2708552 h 3628601"/>
                <a:gd name="connsiteX215" fmla="*/ 1109832 w 3642778"/>
                <a:gd name="connsiteY215" fmla="*/ 2597372 h 3628601"/>
                <a:gd name="connsiteX216" fmla="*/ 1134440 w 3642778"/>
                <a:gd name="connsiteY216" fmla="*/ 2307526 h 3628601"/>
                <a:gd name="connsiteX217" fmla="*/ 1248619 w 3642778"/>
                <a:gd name="connsiteY217" fmla="*/ 2155855 h 3628601"/>
                <a:gd name="connsiteX218" fmla="*/ 1302199 w 3642778"/>
                <a:gd name="connsiteY218" fmla="*/ 2030018 h 3628601"/>
                <a:gd name="connsiteX219" fmla="*/ 1291087 w 3642778"/>
                <a:gd name="connsiteY219" fmla="*/ 1878211 h 3628601"/>
                <a:gd name="connsiteX220" fmla="*/ 1227351 w 3642778"/>
                <a:gd name="connsiteY220" fmla="*/ 1691910 h 3628601"/>
                <a:gd name="connsiteX221" fmla="*/ 1192859 w 3642778"/>
                <a:gd name="connsiteY221" fmla="*/ 1432535 h 3628601"/>
                <a:gd name="connsiteX222" fmla="*/ 1310992 w 3642778"/>
                <a:gd name="connsiteY222" fmla="*/ 1142621 h 3628601"/>
                <a:gd name="connsiteX223" fmla="*/ 1352029 w 3642778"/>
                <a:gd name="connsiteY223" fmla="*/ 1088769 h 3628601"/>
                <a:gd name="connsiteX224" fmla="*/ 1348757 w 3642778"/>
                <a:gd name="connsiteY224" fmla="*/ 1084747 h 3628601"/>
                <a:gd name="connsiteX225" fmla="*/ 1299881 w 3642778"/>
                <a:gd name="connsiteY225" fmla="*/ 1118558 h 3628601"/>
                <a:gd name="connsiteX226" fmla="*/ 1118557 w 3642778"/>
                <a:gd name="connsiteY226" fmla="*/ 1425105 h 3628601"/>
                <a:gd name="connsiteX227" fmla="*/ 1150050 w 3642778"/>
                <a:gd name="connsiteY227" fmla="*/ 1760282 h 3628601"/>
                <a:gd name="connsiteX228" fmla="*/ 1199675 w 3642778"/>
                <a:gd name="connsiteY228" fmla="*/ 1919247 h 3628601"/>
                <a:gd name="connsiteX229" fmla="*/ 1147460 w 3642778"/>
                <a:gd name="connsiteY229" fmla="*/ 2143039 h 3628601"/>
                <a:gd name="connsiteX230" fmla="*/ 1037302 w 3642778"/>
                <a:gd name="connsiteY230" fmla="*/ 2290143 h 3628601"/>
                <a:gd name="connsiteX231" fmla="*/ 975679 w 3642778"/>
                <a:gd name="connsiteY231" fmla="*/ 2424160 h 3628601"/>
                <a:gd name="connsiteX232" fmla="*/ 1002060 w 3642778"/>
                <a:gd name="connsiteY232" fmla="*/ 2595190 h 3628601"/>
                <a:gd name="connsiteX233" fmla="*/ 1101583 w 3642778"/>
                <a:gd name="connsiteY233" fmla="*/ 2770584 h 3628601"/>
                <a:gd name="connsiteX234" fmla="*/ 1143302 w 3642778"/>
                <a:gd name="connsiteY234" fmla="*/ 2844613 h 3628601"/>
                <a:gd name="connsiteX235" fmla="*/ 1150186 w 3642778"/>
                <a:gd name="connsiteY235" fmla="*/ 3071814 h 3628601"/>
                <a:gd name="connsiteX236" fmla="*/ 1061433 w 3642778"/>
                <a:gd name="connsiteY236" fmla="*/ 3251229 h 3628601"/>
                <a:gd name="connsiteX237" fmla="*/ 998174 w 3642778"/>
                <a:gd name="connsiteY237" fmla="*/ 3424237 h 3628601"/>
                <a:gd name="connsiteX238" fmla="*/ 993811 w 3642778"/>
                <a:gd name="connsiteY238" fmla="*/ 3458184 h 3628601"/>
                <a:gd name="connsiteX239" fmla="*/ 896878 w 3642778"/>
                <a:gd name="connsiteY239" fmla="*/ 3403650 h 3628601"/>
                <a:gd name="connsiteX240" fmla="*/ 893265 w 3642778"/>
                <a:gd name="connsiteY240" fmla="*/ 3388176 h 3628601"/>
                <a:gd name="connsiteX241" fmla="*/ 956456 w 3642778"/>
                <a:gd name="connsiteY241" fmla="*/ 3233437 h 3628601"/>
                <a:gd name="connsiteX242" fmla="*/ 1048413 w 3642778"/>
                <a:gd name="connsiteY242" fmla="*/ 3069496 h 3628601"/>
                <a:gd name="connsiteX243" fmla="*/ 1030962 w 3642778"/>
                <a:gd name="connsiteY243" fmla="*/ 2838069 h 3628601"/>
                <a:gd name="connsiteX244" fmla="*/ 1025509 w 3642778"/>
                <a:gd name="connsiteY244" fmla="*/ 2830980 h 3628601"/>
                <a:gd name="connsiteX245" fmla="*/ 1022714 w 3642778"/>
                <a:gd name="connsiteY245" fmla="*/ 2830366 h 3628601"/>
                <a:gd name="connsiteX246" fmla="*/ 1030076 w 3642778"/>
                <a:gd name="connsiteY246" fmla="*/ 2884014 h 3628601"/>
                <a:gd name="connsiteX247" fmla="*/ 983109 w 3642778"/>
                <a:gd name="connsiteY247" fmla="*/ 3045978 h 3628601"/>
                <a:gd name="connsiteX248" fmla="*/ 893470 w 3642778"/>
                <a:gd name="connsiteY248" fmla="*/ 3175905 h 3628601"/>
                <a:gd name="connsiteX249" fmla="*/ 815827 w 3642778"/>
                <a:gd name="connsiteY249" fmla="*/ 3327440 h 3628601"/>
                <a:gd name="connsiteX250" fmla="*/ 810374 w 3642778"/>
                <a:gd name="connsiteY250" fmla="*/ 3350753 h 3628601"/>
                <a:gd name="connsiteX251" fmla="*/ 680380 w 3642778"/>
                <a:gd name="connsiteY251" fmla="*/ 3254433 h 3628601"/>
                <a:gd name="connsiteX252" fmla="*/ 755159 w 3642778"/>
                <a:gd name="connsiteY252" fmla="*/ 3161862 h 3628601"/>
                <a:gd name="connsiteX253" fmla="*/ 757613 w 3642778"/>
                <a:gd name="connsiteY253" fmla="*/ 3142639 h 3628601"/>
                <a:gd name="connsiteX254" fmla="*/ 715349 w 3642778"/>
                <a:gd name="connsiteY254" fmla="*/ 3089605 h 3628601"/>
                <a:gd name="connsiteX255" fmla="*/ 662179 w 3642778"/>
                <a:gd name="connsiteY255" fmla="*/ 3138822 h 3628601"/>
                <a:gd name="connsiteX256" fmla="*/ 615008 w 3642778"/>
                <a:gd name="connsiteY256" fmla="*/ 3198059 h 3628601"/>
                <a:gd name="connsiteX257" fmla="*/ 511189 w 3642778"/>
                <a:gd name="connsiteY257" fmla="*/ 3098331 h 3628601"/>
                <a:gd name="connsiteX258" fmla="*/ 645001 w 3642778"/>
                <a:gd name="connsiteY258" fmla="*/ 2981356 h 3628601"/>
                <a:gd name="connsiteX259" fmla="*/ 603896 w 3642778"/>
                <a:gd name="connsiteY259" fmla="*/ 2906986 h 3628601"/>
                <a:gd name="connsiteX260" fmla="*/ 448817 w 3642778"/>
                <a:gd name="connsiteY260" fmla="*/ 3031118 h 3628601"/>
                <a:gd name="connsiteX261" fmla="*/ 358904 w 3642778"/>
                <a:gd name="connsiteY261" fmla="*/ 2921096 h 3628601"/>
                <a:gd name="connsiteX262" fmla="*/ 462995 w 3642778"/>
                <a:gd name="connsiteY262" fmla="*/ 2827776 h 3628601"/>
                <a:gd name="connsiteX263" fmla="*/ 529799 w 3642778"/>
                <a:gd name="connsiteY263" fmla="*/ 2797169 h 3628601"/>
                <a:gd name="connsiteX264" fmla="*/ 556929 w 3642778"/>
                <a:gd name="connsiteY264" fmla="*/ 2810734 h 3628601"/>
                <a:gd name="connsiteX265" fmla="*/ 570086 w 3642778"/>
                <a:gd name="connsiteY265" fmla="*/ 2842977 h 3628601"/>
                <a:gd name="connsiteX266" fmla="*/ 638184 w 3642778"/>
                <a:gd name="connsiteY266" fmla="*/ 2884900 h 3628601"/>
                <a:gd name="connsiteX267" fmla="*/ 862385 w 3642778"/>
                <a:gd name="connsiteY267" fmla="*/ 2803645 h 3628601"/>
                <a:gd name="connsiteX268" fmla="*/ 956251 w 3642778"/>
                <a:gd name="connsiteY268" fmla="*/ 2731661 h 3628601"/>
                <a:gd name="connsiteX269" fmla="*/ 960546 w 3642778"/>
                <a:gd name="connsiteY269" fmla="*/ 2707530 h 3628601"/>
                <a:gd name="connsiteX270" fmla="*/ 903490 w 3642778"/>
                <a:gd name="connsiteY270" fmla="*/ 2588646 h 3628601"/>
                <a:gd name="connsiteX271" fmla="*/ 935051 w 3642778"/>
                <a:gd name="connsiteY271" fmla="*/ 2312230 h 3628601"/>
                <a:gd name="connsiteX272" fmla="*/ 1057002 w 3642778"/>
                <a:gd name="connsiteY272" fmla="*/ 2147402 h 3628601"/>
                <a:gd name="connsiteX273" fmla="*/ 1110172 w 3642778"/>
                <a:gd name="connsiteY273" fmla="*/ 2034313 h 3628601"/>
                <a:gd name="connsiteX274" fmla="*/ 1102060 w 3642778"/>
                <a:gd name="connsiteY274" fmla="*/ 1889867 h 3628601"/>
                <a:gd name="connsiteX275" fmla="*/ 1052912 w 3642778"/>
                <a:gd name="connsiteY275" fmla="*/ 1714883 h 3628601"/>
                <a:gd name="connsiteX276" fmla="*/ 1123669 w 3642778"/>
                <a:gd name="connsiteY276" fmla="*/ 1263617 h 3628601"/>
                <a:gd name="connsiteX277" fmla="*/ 1186656 w 3642778"/>
                <a:gd name="connsiteY277" fmla="*/ 1172478 h 3628601"/>
                <a:gd name="connsiteX278" fmla="*/ 1190609 w 3642778"/>
                <a:gd name="connsiteY278" fmla="*/ 1161094 h 3628601"/>
                <a:gd name="connsiteX279" fmla="*/ 1174113 w 3642778"/>
                <a:gd name="connsiteY279" fmla="*/ 1170979 h 3628601"/>
                <a:gd name="connsiteX280" fmla="*/ 999606 w 3642778"/>
                <a:gd name="connsiteY280" fmla="*/ 1414880 h 3628601"/>
                <a:gd name="connsiteX281" fmla="*/ 968317 w 3642778"/>
                <a:gd name="connsiteY281" fmla="*/ 1677118 h 3628601"/>
                <a:gd name="connsiteX282" fmla="*/ 1015625 w 3642778"/>
                <a:gd name="connsiteY282" fmla="*/ 1878960 h 3628601"/>
                <a:gd name="connsiteX283" fmla="*/ 1032598 w 3642778"/>
                <a:gd name="connsiteY283" fmla="*/ 1975826 h 3628601"/>
                <a:gd name="connsiteX284" fmla="*/ 990539 w 3642778"/>
                <a:gd name="connsiteY284" fmla="*/ 2102343 h 3628601"/>
                <a:gd name="connsiteX285" fmla="*/ 861227 w 3642778"/>
                <a:gd name="connsiteY285" fmla="*/ 2274942 h 3628601"/>
                <a:gd name="connsiteX286" fmla="*/ 794832 w 3642778"/>
                <a:gd name="connsiteY286" fmla="*/ 2418161 h 3628601"/>
                <a:gd name="connsiteX287" fmla="*/ 792582 w 3642778"/>
                <a:gd name="connsiteY287" fmla="*/ 2463492 h 3628601"/>
                <a:gd name="connsiteX288" fmla="*/ 783653 w 3642778"/>
                <a:gd name="connsiteY288" fmla="*/ 2483601 h 3628601"/>
                <a:gd name="connsiteX289" fmla="*/ 497760 w 3642778"/>
                <a:gd name="connsiteY289" fmla="*/ 2596895 h 3628601"/>
                <a:gd name="connsiteX290" fmla="*/ 489444 w 3642778"/>
                <a:gd name="connsiteY290" fmla="*/ 2598258 h 3628601"/>
                <a:gd name="connsiteX291" fmla="*/ 517597 w 3642778"/>
                <a:gd name="connsiteY291" fmla="*/ 2703985 h 3628601"/>
                <a:gd name="connsiteX292" fmla="*/ 301849 w 3642778"/>
                <a:gd name="connsiteY292" fmla="*/ 2835479 h 3628601"/>
                <a:gd name="connsiteX293" fmla="*/ 222979 w 3642778"/>
                <a:gd name="connsiteY293" fmla="*/ 2703712 h 3628601"/>
                <a:gd name="connsiteX294" fmla="*/ 340227 w 3642778"/>
                <a:gd name="connsiteY294" fmla="*/ 2632137 h 3628601"/>
                <a:gd name="connsiteX295" fmla="*/ 480173 w 3642778"/>
                <a:gd name="connsiteY295" fmla="*/ 2576172 h 3628601"/>
                <a:gd name="connsiteX296" fmla="*/ 486990 w 3642778"/>
                <a:gd name="connsiteY296" fmla="*/ 2574809 h 3628601"/>
                <a:gd name="connsiteX297" fmla="*/ 473493 w 3642778"/>
                <a:gd name="connsiteY297" fmla="*/ 2500166 h 3628601"/>
                <a:gd name="connsiteX298" fmla="*/ 437637 w 3642778"/>
                <a:gd name="connsiteY298" fmla="*/ 2472081 h 3628601"/>
                <a:gd name="connsiteX299" fmla="*/ 297350 w 3642778"/>
                <a:gd name="connsiteY299" fmla="*/ 2530841 h 3628601"/>
                <a:gd name="connsiteX300" fmla="*/ 227956 w 3642778"/>
                <a:gd name="connsiteY300" fmla="*/ 2582443 h 3628601"/>
                <a:gd name="connsiteX301" fmla="*/ 220048 w 3642778"/>
                <a:gd name="connsiteY301" fmla="*/ 2586942 h 3628601"/>
                <a:gd name="connsiteX302" fmla="*/ 155971 w 3642778"/>
                <a:gd name="connsiteY302" fmla="*/ 2564652 h 3628601"/>
                <a:gd name="connsiteX303" fmla="*/ 117662 w 3642778"/>
                <a:gd name="connsiteY303" fmla="*/ 2470581 h 3628601"/>
                <a:gd name="connsiteX304" fmla="*/ 113844 w 3642778"/>
                <a:gd name="connsiteY304" fmla="*/ 2457970 h 3628601"/>
                <a:gd name="connsiteX305" fmla="*/ 272673 w 3642778"/>
                <a:gd name="connsiteY305" fmla="*/ 2400233 h 3628601"/>
                <a:gd name="connsiteX306" fmla="*/ 390534 w 3642778"/>
                <a:gd name="connsiteY306" fmla="*/ 2335747 h 3628601"/>
                <a:gd name="connsiteX307" fmla="*/ 456724 w 3642778"/>
                <a:gd name="connsiteY307" fmla="*/ 2323477 h 3628601"/>
                <a:gd name="connsiteX308" fmla="*/ 456724 w 3642778"/>
                <a:gd name="connsiteY308" fmla="*/ 2204662 h 3628601"/>
                <a:gd name="connsiteX309" fmla="*/ 378809 w 3642778"/>
                <a:gd name="connsiteY309" fmla="*/ 2212092 h 3628601"/>
                <a:gd name="connsiteX310" fmla="*/ 250587 w 3642778"/>
                <a:gd name="connsiteY310" fmla="*/ 2276442 h 3628601"/>
                <a:gd name="connsiteX311" fmla="*/ 135521 w 3642778"/>
                <a:gd name="connsiteY311" fmla="*/ 2333020 h 3628601"/>
                <a:gd name="connsiteX312" fmla="*/ 131159 w 3642778"/>
                <a:gd name="connsiteY312" fmla="*/ 2334384 h 3628601"/>
                <a:gd name="connsiteX313" fmla="*/ 58697 w 3642778"/>
                <a:gd name="connsiteY313" fmla="*/ 2289871 h 3628601"/>
                <a:gd name="connsiteX314" fmla="*/ 35589 w 3642778"/>
                <a:gd name="connsiteY314" fmla="*/ 2194028 h 3628601"/>
                <a:gd name="connsiteX315" fmla="*/ 86509 w 3642778"/>
                <a:gd name="connsiteY315" fmla="*/ 2194028 h 3628601"/>
                <a:gd name="connsiteX316" fmla="*/ 241930 w 3642778"/>
                <a:gd name="connsiteY316" fmla="*/ 2143107 h 3628601"/>
                <a:gd name="connsiteX317" fmla="*/ 354746 w 3642778"/>
                <a:gd name="connsiteY317" fmla="*/ 2080734 h 3628601"/>
                <a:gd name="connsiteX318" fmla="*/ 464359 w 3642778"/>
                <a:gd name="connsiteY318" fmla="*/ 2053263 h 3628601"/>
                <a:gd name="connsiteX319" fmla="*/ 476969 w 3642778"/>
                <a:gd name="connsiteY319" fmla="*/ 2044402 h 3628601"/>
                <a:gd name="connsiteX320" fmla="*/ 505122 w 3642778"/>
                <a:gd name="connsiteY320" fmla="*/ 1920338 h 3628601"/>
                <a:gd name="connsiteX321" fmla="*/ 504168 w 3642778"/>
                <a:gd name="connsiteY321" fmla="*/ 1912362 h 3628601"/>
                <a:gd name="connsiteX322" fmla="*/ 441727 w 3642778"/>
                <a:gd name="connsiteY322" fmla="*/ 1917066 h 3628601"/>
                <a:gd name="connsiteX323" fmla="*/ 272332 w 3642778"/>
                <a:gd name="connsiteY323" fmla="*/ 1984142 h 3628601"/>
                <a:gd name="connsiteX324" fmla="*/ 131295 w 3642778"/>
                <a:gd name="connsiteY324" fmla="*/ 2050332 h 3628601"/>
                <a:gd name="connsiteX325" fmla="*/ 12684 w 3642778"/>
                <a:gd name="connsiteY325" fmla="*/ 2055445 h 3628601"/>
                <a:gd name="connsiteX326" fmla="*/ 1573 w 3642778"/>
                <a:gd name="connsiteY326" fmla="*/ 1932812 h 3628601"/>
                <a:gd name="connsiteX327" fmla="*/ 100824 w 3642778"/>
                <a:gd name="connsiteY327" fmla="*/ 1926336 h 3628601"/>
                <a:gd name="connsiteX328" fmla="*/ 265107 w 3642778"/>
                <a:gd name="connsiteY328" fmla="*/ 1866418 h 3628601"/>
                <a:gd name="connsiteX329" fmla="*/ 413302 w 3642778"/>
                <a:gd name="connsiteY329" fmla="*/ 1797296 h 3628601"/>
                <a:gd name="connsiteX330" fmla="*/ 535661 w 3642778"/>
                <a:gd name="connsiteY330" fmla="*/ 1782027 h 3628601"/>
                <a:gd name="connsiteX331" fmla="*/ 554339 w 3642778"/>
                <a:gd name="connsiteY331" fmla="*/ 1774256 h 3628601"/>
                <a:gd name="connsiteX332" fmla="*/ 619847 w 3642778"/>
                <a:gd name="connsiteY332" fmla="*/ 1635877 h 3628601"/>
                <a:gd name="connsiteX333" fmla="*/ 622029 w 3642778"/>
                <a:gd name="connsiteY333" fmla="*/ 1628038 h 3628601"/>
                <a:gd name="connsiteX334" fmla="*/ 420186 w 3642778"/>
                <a:gd name="connsiteY334" fmla="*/ 1643375 h 3628601"/>
                <a:gd name="connsiteX335" fmla="*/ 244520 w 3642778"/>
                <a:gd name="connsiteY335" fmla="*/ 1725653 h 3628601"/>
                <a:gd name="connsiteX336" fmla="*/ 99802 w 3642778"/>
                <a:gd name="connsiteY336" fmla="*/ 1773165 h 3628601"/>
                <a:gd name="connsiteX337" fmla="*/ 10435 w 3642778"/>
                <a:gd name="connsiteY337" fmla="*/ 1775210 h 3628601"/>
                <a:gd name="connsiteX338" fmla="*/ 142 w 3642778"/>
                <a:gd name="connsiteY338" fmla="*/ 1761032 h 3628601"/>
                <a:gd name="connsiteX339" fmla="*/ 10026 w 3642778"/>
                <a:gd name="connsiteY339" fmla="*/ 1617199 h 3628601"/>
                <a:gd name="connsiteX340" fmla="*/ 66809 w 3642778"/>
                <a:gd name="connsiteY340" fmla="*/ 1324422 h 3628601"/>
                <a:gd name="connsiteX341" fmla="*/ 175126 w 3642778"/>
                <a:gd name="connsiteY341" fmla="*/ 1035258 h 3628601"/>
                <a:gd name="connsiteX342" fmla="*/ 845139 w 3642778"/>
                <a:gd name="connsiteY342" fmla="*/ 282354 h 3628601"/>
                <a:gd name="connsiteX343" fmla="*/ 1440918 w 3642778"/>
                <a:gd name="connsiteY343" fmla="*/ 40089 h 3628601"/>
                <a:gd name="connsiteX344" fmla="*/ 1855578 w 3642778"/>
                <a:gd name="connsiteY344" fmla="*/ 416 h 3628601"/>
                <a:gd name="connsiteX345" fmla="*/ 2245016 w 3642778"/>
                <a:gd name="connsiteY345" fmla="*/ 50246 h 3628601"/>
                <a:gd name="connsiteX346" fmla="*/ 2550949 w 3642778"/>
                <a:gd name="connsiteY346" fmla="*/ 152224 h 3628601"/>
                <a:gd name="connsiteX347" fmla="*/ 2799418 w 3642778"/>
                <a:gd name="connsiteY347" fmla="*/ 284740 h 3628601"/>
                <a:gd name="connsiteX348" fmla="*/ 3014621 w 3642778"/>
                <a:gd name="connsiteY348" fmla="*/ 444660 h 3628601"/>
                <a:gd name="connsiteX349" fmla="*/ 3190082 w 3642778"/>
                <a:gd name="connsiteY349" fmla="*/ 618963 h 3628601"/>
                <a:gd name="connsiteX350" fmla="*/ 3482450 w 3642778"/>
                <a:gd name="connsiteY350" fmla="*/ 1070023 h 3628601"/>
                <a:gd name="connsiteX351" fmla="*/ 3621306 w 3642778"/>
                <a:gd name="connsiteY351" fmla="*/ 1527014 h 3628601"/>
                <a:gd name="connsiteX352" fmla="*/ 3639711 w 3642778"/>
                <a:gd name="connsiteY352" fmla="*/ 1663689 h 3628601"/>
                <a:gd name="connsiteX353" fmla="*/ 3642779 w 3642778"/>
                <a:gd name="connsiteY353" fmla="*/ 1675141 h 3628601"/>
                <a:gd name="connsiteX354" fmla="*/ 3642779 w 3642778"/>
                <a:gd name="connsiteY354" fmla="*/ 1775483 h 3628601"/>
                <a:gd name="connsiteX355" fmla="*/ 3398741 w 3642778"/>
                <a:gd name="connsiteY355" fmla="*/ 1725517 h 3628601"/>
                <a:gd name="connsiteX356" fmla="*/ 3290560 w 3642778"/>
                <a:gd name="connsiteY356" fmla="*/ 1670574 h 3628601"/>
                <a:gd name="connsiteX357" fmla="*/ 3066496 w 3642778"/>
                <a:gd name="connsiteY357" fmla="*/ 1623130 h 3628601"/>
                <a:gd name="connsiteX358" fmla="*/ 3024028 w 3642778"/>
                <a:gd name="connsiteY358" fmla="*/ 1628447 h 3628601"/>
                <a:gd name="connsiteX359" fmla="*/ 3092126 w 3642778"/>
                <a:gd name="connsiteY359" fmla="*/ 1776233 h 3628601"/>
                <a:gd name="connsiteX360" fmla="*/ 3105214 w 3642778"/>
                <a:gd name="connsiteY360" fmla="*/ 1782300 h 3628601"/>
                <a:gd name="connsiteX361" fmla="*/ 3192809 w 3642778"/>
                <a:gd name="connsiteY361" fmla="*/ 1787549 h 3628601"/>
                <a:gd name="connsiteX362" fmla="*/ 3343117 w 3642778"/>
                <a:gd name="connsiteY362" fmla="*/ 1846445 h 3628601"/>
                <a:gd name="connsiteX363" fmla="*/ 3471680 w 3642778"/>
                <a:gd name="connsiteY363" fmla="*/ 1907590 h 3628601"/>
                <a:gd name="connsiteX364" fmla="*/ 3642779 w 3642778"/>
                <a:gd name="connsiteY364" fmla="*/ 1927632 h 3628601"/>
                <a:gd name="connsiteX365" fmla="*/ 3642779 w 3642778"/>
                <a:gd name="connsiteY365" fmla="*/ 1982370 h 3628601"/>
                <a:gd name="connsiteX366" fmla="*/ 973361 w 3642778"/>
                <a:gd name="connsiteY366" fmla="*/ 710443 h 3628601"/>
                <a:gd name="connsiteX367" fmla="*/ 973361 w 3642778"/>
                <a:gd name="connsiteY367" fmla="*/ 715828 h 3628601"/>
                <a:gd name="connsiteX368" fmla="*/ 978474 w 3642778"/>
                <a:gd name="connsiteY368" fmla="*/ 723258 h 3628601"/>
                <a:gd name="connsiteX369" fmla="*/ 1171318 w 3642778"/>
                <a:gd name="connsiteY369" fmla="*/ 1036690 h 3628601"/>
                <a:gd name="connsiteX370" fmla="*/ 1219853 w 3642778"/>
                <a:gd name="connsiteY370" fmla="*/ 1052913 h 3628601"/>
                <a:gd name="connsiteX371" fmla="*/ 1744738 w 3642778"/>
                <a:gd name="connsiteY371" fmla="*/ 916102 h 3628601"/>
                <a:gd name="connsiteX372" fmla="*/ 2017406 w 3642778"/>
                <a:gd name="connsiteY372" fmla="*/ 928032 h 3628601"/>
                <a:gd name="connsiteX373" fmla="*/ 2421364 w 3642778"/>
                <a:gd name="connsiteY373" fmla="*/ 1053936 h 3628601"/>
                <a:gd name="connsiteX374" fmla="*/ 2467308 w 3642778"/>
                <a:gd name="connsiteY374" fmla="*/ 1037167 h 3628601"/>
                <a:gd name="connsiteX375" fmla="*/ 2644678 w 3642778"/>
                <a:gd name="connsiteY375" fmla="*/ 744526 h 3628601"/>
                <a:gd name="connsiteX376" fmla="*/ 2669832 w 3642778"/>
                <a:gd name="connsiteY376" fmla="*/ 710034 h 3628601"/>
                <a:gd name="connsiteX377" fmla="*/ 2326475 w 3642778"/>
                <a:gd name="connsiteY377" fmla="*/ 837574 h 3628601"/>
                <a:gd name="connsiteX378" fmla="*/ 2480601 w 3642778"/>
                <a:gd name="connsiteY378" fmla="*/ 534572 h 3628601"/>
                <a:gd name="connsiteX379" fmla="*/ 2060351 w 3642778"/>
                <a:gd name="connsiteY379" fmla="*/ 720191 h 3628601"/>
                <a:gd name="connsiteX380" fmla="*/ 1983527 w 3642778"/>
                <a:gd name="connsiteY380" fmla="*/ 519643 h 3628601"/>
                <a:gd name="connsiteX381" fmla="*/ 1990480 w 3642778"/>
                <a:gd name="connsiteY381" fmla="*/ 501988 h 3628601"/>
                <a:gd name="connsiteX382" fmla="*/ 2140584 w 3642778"/>
                <a:gd name="connsiteY382" fmla="*/ 369199 h 3628601"/>
                <a:gd name="connsiteX383" fmla="*/ 2160012 w 3642778"/>
                <a:gd name="connsiteY383" fmla="*/ 349840 h 3628601"/>
                <a:gd name="connsiteX384" fmla="*/ 2146924 w 3642778"/>
                <a:gd name="connsiteY384" fmla="*/ 347931 h 3628601"/>
                <a:gd name="connsiteX385" fmla="*/ 1933493 w 3642778"/>
                <a:gd name="connsiteY385" fmla="*/ 333139 h 3628601"/>
                <a:gd name="connsiteX386" fmla="*/ 1912225 w 3642778"/>
                <a:gd name="connsiteY386" fmla="*/ 318619 h 3628601"/>
                <a:gd name="connsiteX387" fmla="*/ 1827152 w 3642778"/>
                <a:gd name="connsiteY387" fmla="*/ 120594 h 3628601"/>
                <a:gd name="connsiteX388" fmla="*/ 1819518 w 3642778"/>
                <a:gd name="connsiteY388" fmla="*/ 106279 h 3628601"/>
                <a:gd name="connsiteX389" fmla="*/ 1813792 w 3642778"/>
                <a:gd name="connsiteY389" fmla="*/ 116709 h 3628601"/>
                <a:gd name="connsiteX390" fmla="*/ 1726742 w 3642778"/>
                <a:gd name="connsiteY390" fmla="*/ 318824 h 3628601"/>
                <a:gd name="connsiteX391" fmla="*/ 1705338 w 3642778"/>
                <a:gd name="connsiteY391" fmla="*/ 333275 h 3628601"/>
                <a:gd name="connsiteX392" fmla="*/ 1512971 w 3642778"/>
                <a:gd name="connsiteY392" fmla="*/ 345750 h 3628601"/>
                <a:gd name="connsiteX393" fmla="*/ 1478615 w 3642778"/>
                <a:gd name="connsiteY393" fmla="*/ 350112 h 3628601"/>
                <a:gd name="connsiteX394" fmla="*/ 1501042 w 3642778"/>
                <a:gd name="connsiteY394" fmla="*/ 371244 h 3628601"/>
                <a:gd name="connsiteX395" fmla="*/ 1650055 w 3642778"/>
                <a:gd name="connsiteY395" fmla="*/ 503011 h 3628601"/>
                <a:gd name="connsiteX396" fmla="*/ 1654213 w 3642778"/>
                <a:gd name="connsiteY396" fmla="*/ 522643 h 3628601"/>
                <a:gd name="connsiteX397" fmla="*/ 1599475 w 3642778"/>
                <a:gd name="connsiteY397" fmla="*/ 665793 h 3628601"/>
                <a:gd name="connsiteX398" fmla="*/ 1578616 w 3642778"/>
                <a:gd name="connsiteY398" fmla="*/ 720191 h 3628601"/>
                <a:gd name="connsiteX399" fmla="*/ 1158366 w 3642778"/>
                <a:gd name="connsiteY399" fmla="*/ 534368 h 3628601"/>
                <a:gd name="connsiteX400" fmla="*/ 1312492 w 3642778"/>
                <a:gd name="connsiteY400" fmla="*/ 837301 h 3628601"/>
                <a:gd name="connsiteX401" fmla="*/ 973361 w 3642778"/>
                <a:gd name="connsiteY401" fmla="*/ 710238 h 3628601"/>
                <a:gd name="connsiteX402" fmla="*/ 1748556 w 3642778"/>
                <a:gd name="connsiteY402" fmla="*/ 1447600 h 3628601"/>
                <a:gd name="connsiteX403" fmla="*/ 1714472 w 3642778"/>
                <a:gd name="connsiteY403" fmla="*/ 1428513 h 3628601"/>
                <a:gd name="connsiteX404" fmla="*/ 1666551 w 3642778"/>
                <a:gd name="connsiteY404" fmla="*/ 1421697 h 3628601"/>
                <a:gd name="connsiteX405" fmla="*/ 1639080 w 3642778"/>
                <a:gd name="connsiteY405" fmla="*/ 1430217 h 3628601"/>
                <a:gd name="connsiteX406" fmla="*/ 1530422 w 3642778"/>
                <a:gd name="connsiteY406" fmla="*/ 1423196 h 3628601"/>
                <a:gd name="connsiteX407" fmla="*/ 1461437 w 3642778"/>
                <a:gd name="connsiteY407" fmla="*/ 1461710 h 3628601"/>
                <a:gd name="connsiteX408" fmla="*/ 1471116 w 3642778"/>
                <a:gd name="connsiteY408" fmla="*/ 1588024 h 3628601"/>
                <a:gd name="connsiteX409" fmla="*/ 1680866 w 3642778"/>
                <a:gd name="connsiteY409" fmla="*/ 1901864 h 3628601"/>
                <a:gd name="connsiteX410" fmla="*/ 1825721 w 3642778"/>
                <a:gd name="connsiteY410" fmla="*/ 1948491 h 3628601"/>
                <a:gd name="connsiteX411" fmla="*/ 1958510 w 3642778"/>
                <a:gd name="connsiteY411" fmla="*/ 1901864 h 3628601"/>
                <a:gd name="connsiteX412" fmla="*/ 2137925 w 3642778"/>
                <a:gd name="connsiteY412" fmla="*/ 1676709 h 3628601"/>
                <a:gd name="connsiteX413" fmla="*/ 2179507 w 3642778"/>
                <a:gd name="connsiteY413" fmla="*/ 1491772 h 3628601"/>
                <a:gd name="connsiteX414" fmla="*/ 2164647 w 3642778"/>
                <a:gd name="connsiteY414" fmla="*/ 1432603 h 3628601"/>
                <a:gd name="connsiteX415" fmla="*/ 2118021 w 3642778"/>
                <a:gd name="connsiteY415" fmla="*/ 1421492 h 3628601"/>
                <a:gd name="connsiteX416" fmla="*/ 2069758 w 3642778"/>
                <a:gd name="connsiteY416" fmla="*/ 1437239 h 3628601"/>
                <a:gd name="connsiteX417" fmla="*/ 1988504 w 3642778"/>
                <a:gd name="connsiteY417" fmla="*/ 1424287 h 3628601"/>
                <a:gd name="connsiteX418" fmla="*/ 1934788 w 3642778"/>
                <a:gd name="connsiteY418" fmla="*/ 1445487 h 3628601"/>
                <a:gd name="connsiteX419" fmla="*/ 1919314 w 3642778"/>
                <a:gd name="connsiteY419" fmla="*/ 1474935 h 3628601"/>
                <a:gd name="connsiteX420" fmla="*/ 1895796 w 3642778"/>
                <a:gd name="connsiteY420" fmla="*/ 1497021 h 3628601"/>
                <a:gd name="connsiteX421" fmla="*/ 1888775 w 3642778"/>
                <a:gd name="connsiteY421" fmla="*/ 1478548 h 3628601"/>
                <a:gd name="connsiteX422" fmla="*/ 1878073 w 3642778"/>
                <a:gd name="connsiteY422" fmla="*/ 1322582 h 3628601"/>
                <a:gd name="connsiteX423" fmla="*/ 1938810 w 3642778"/>
                <a:gd name="connsiteY423" fmla="*/ 1236964 h 3628601"/>
                <a:gd name="connsiteX424" fmla="*/ 2147810 w 3642778"/>
                <a:gd name="connsiteY424" fmla="*/ 1225853 h 3628601"/>
                <a:gd name="connsiteX425" fmla="*/ 2168873 w 3642778"/>
                <a:gd name="connsiteY425" fmla="*/ 1228375 h 3628601"/>
                <a:gd name="connsiteX426" fmla="*/ 2167169 w 3642778"/>
                <a:gd name="connsiteY426" fmla="*/ 1206834 h 3628601"/>
                <a:gd name="connsiteX427" fmla="*/ 2074735 w 3642778"/>
                <a:gd name="connsiteY427" fmla="*/ 1079499 h 3628601"/>
                <a:gd name="connsiteX428" fmla="*/ 1784480 w 3642778"/>
                <a:gd name="connsiteY428" fmla="*/ 995858 h 3628601"/>
                <a:gd name="connsiteX429" fmla="*/ 1578343 w 3642778"/>
                <a:gd name="connsiteY429" fmla="*/ 1068524 h 3628601"/>
                <a:gd name="connsiteX430" fmla="*/ 1469685 w 3642778"/>
                <a:gd name="connsiteY430" fmla="*/ 1212492 h 3628601"/>
                <a:gd name="connsiteX431" fmla="*/ 1470707 w 3642778"/>
                <a:gd name="connsiteY431" fmla="*/ 1226194 h 3628601"/>
                <a:gd name="connsiteX432" fmla="*/ 1484545 w 3642778"/>
                <a:gd name="connsiteY432" fmla="*/ 1226944 h 3628601"/>
                <a:gd name="connsiteX433" fmla="*/ 1561029 w 3642778"/>
                <a:gd name="connsiteY433" fmla="*/ 1209629 h 3628601"/>
                <a:gd name="connsiteX434" fmla="*/ 1714609 w 3642778"/>
                <a:gd name="connsiteY434" fmla="*/ 1244599 h 3628601"/>
                <a:gd name="connsiteX435" fmla="*/ 1757417 w 3642778"/>
                <a:gd name="connsiteY435" fmla="*/ 1309835 h 3628601"/>
                <a:gd name="connsiteX436" fmla="*/ 1761439 w 3642778"/>
                <a:gd name="connsiteY436" fmla="*/ 1342896 h 3628601"/>
                <a:gd name="connsiteX437" fmla="*/ 1748488 w 3642778"/>
                <a:gd name="connsiteY437" fmla="*/ 1447532 h 3628601"/>
                <a:gd name="connsiteX438" fmla="*/ 598102 w 3642778"/>
                <a:gd name="connsiteY438" fmla="*/ 1204585 h 3628601"/>
                <a:gd name="connsiteX439" fmla="*/ 592990 w 3642778"/>
                <a:gd name="connsiteY439" fmla="*/ 1180181 h 3628601"/>
                <a:gd name="connsiteX440" fmla="*/ 412961 w 3642778"/>
                <a:gd name="connsiteY440" fmla="*/ 898652 h 3628601"/>
                <a:gd name="connsiteX441" fmla="*/ 385626 w 3642778"/>
                <a:gd name="connsiteY441" fmla="*/ 891767 h 3628601"/>
                <a:gd name="connsiteX442" fmla="*/ 375810 w 3642778"/>
                <a:gd name="connsiteY442" fmla="*/ 917738 h 3628601"/>
                <a:gd name="connsiteX443" fmla="*/ 365244 w 3642778"/>
                <a:gd name="connsiteY443" fmla="*/ 1080998 h 3628601"/>
                <a:gd name="connsiteX444" fmla="*/ 231637 w 3642778"/>
                <a:gd name="connsiteY444" fmla="*/ 1391090 h 3628601"/>
                <a:gd name="connsiteX445" fmla="*/ 50517 w 3642778"/>
                <a:gd name="connsiteY445" fmla="*/ 1617472 h 3628601"/>
                <a:gd name="connsiteX446" fmla="*/ 40906 w 3642778"/>
                <a:gd name="connsiteY446" fmla="*/ 1629606 h 3628601"/>
                <a:gd name="connsiteX447" fmla="*/ 42473 w 3642778"/>
                <a:gd name="connsiteY447" fmla="*/ 1634582 h 3628601"/>
                <a:gd name="connsiteX448" fmla="*/ 114321 w 3642778"/>
                <a:gd name="connsiteY448" fmla="*/ 1640103 h 3628601"/>
                <a:gd name="connsiteX449" fmla="*/ 252837 w 3642778"/>
                <a:gd name="connsiteY449" fmla="*/ 1604384 h 3628601"/>
                <a:gd name="connsiteX450" fmla="*/ 412688 w 3642778"/>
                <a:gd name="connsiteY450" fmla="*/ 1534581 h 3628601"/>
                <a:gd name="connsiteX451" fmla="*/ 668996 w 3642778"/>
                <a:gd name="connsiteY451" fmla="*/ 1519584 h 3628601"/>
                <a:gd name="connsiteX452" fmla="*/ 687196 w 3642778"/>
                <a:gd name="connsiteY452" fmla="*/ 1511132 h 3628601"/>
                <a:gd name="connsiteX453" fmla="*/ 976565 w 3642778"/>
                <a:gd name="connsiteY453" fmla="*/ 1205335 h 3628601"/>
                <a:gd name="connsiteX454" fmla="*/ 1037234 w 3642778"/>
                <a:gd name="connsiteY454" fmla="*/ 1159254 h 3628601"/>
                <a:gd name="connsiteX455" fmla="*/ 598102 w 3642778"/>
                <a:gd name="connsiteY455" fmla="*/ 1204721 h 3628601"/>
                <a:gd name="connsiteX456" fmla="*/ 3599834 w 3642778"/>
                <a:gd name="connsiteY456" fmla="*/ 1630833 h 3628601"/>
                <a:gd name="connsiteX457" fmla="*/ 3588450 w 3642778"/>
                <a:gd name="connsiteY457" fmla="*/ 1617267 h 3628601"/>
                <a:gd name="connsiteX458" fmla="*/ 3420009 w 3642778"/>
                <a:gd name="connsiteY458" fmla="*/ 1409904 h 3628601"/>
                <a:gd name="connsiteX459" fmla="*/ 3262953 w 3642778"/>
                <a:gd name="connsiteY459" fmla="*/ 911603 h 3628601"/>
                <a:gd name="connsiteX460" fmla="*/ 3253955 w 3642778"/>
                <a:gd name="connsiteY460" fmla="*/ 891835 h 3628601"/>
                <a:gd name="connsiteX461" fmla="*/ 3230642 w 3642778"/>
                <a:gd name="connsiteY461" fmla="*/ 896470 h 3628601"/>
                <a:gd name="connsiteX462" fmla="*/ 3064451 w 3642778"/>
                <a:gd name="connsiteY462" fmla="*/ 1122785 h 3628601"/>
                <a:gd name="connsiteX463" fmla="*/ 3041001 w 3642778"/>
                <a:gd name="connsiteY463" fmla="*/ 1204244 h 3628601"/>
                <a:gd name="connsiteX464" fmla="*/ 2829684 w 3642778"/>
                <a:gd name="connsiteY464" fmla="*/ 1129874 h 3628601"/>
                <a:gd name="connsiteX465" fmla="*/ 2604869 w 3642778"/>
                <a:gd name="connsiteY465" fmla="*/ 1159799 h 3628601"/>
                <a:gd name="connsiteX466" fmla="*/ 2617821 w 3642778"/>
                <a:gd name="connsiteY466" fmla="*/ 1170297 h 3628601"/>
                <a:gd name="connsiteX467" fmla="*/ 2761176 w 3642778"/>
                <a:gd name="connsiteY467" fmla="*/ 1289862 h 3628601"/>
                <a:gd name="connsiteX468" fmla="*/ 2949385 w 3642778"/>
                <a:gd name="connsiteY468" fmla="*/ 1509973 h 3628601"/>
                <a:gd name="connsiteX469" fmla="*/ 2973039 w 3642778"/>
                <a:gd name="connsiteY469" fmla="*/ 1518289 h 3628601"/>
                <a:gd name="connsiteX470" fmla="*/ 3060838 w 3642778"/>
                <a:gd name="connsiteY470" fmla="*/ 1503156 h 3628601"/>
                <a:gd name="connsiteX471" fmla="*/ 3271542 w 3642778"/>
                <a:gd name="connsiteY471" fmla="*/ 1552100 h 3628601"/>
                <a:gd name="connsiteX472" fmla="*/ 3444754 w 3642778"/>
                <a:gd name="connsiteY472" fmla="*/ 1624766 h 3628601"/>
                <a:gd name="connsiteX473" fmla="*/ 3599902 w 3642778"/>
                <a:gd name="connsiteY473" fmla="*/ 1630901 h 3628601"/>
                <a:gd name="connsiteX474" fmla="*/ 1684274 w 3642778"/>
                <a:gd name="connsiteY474" fmla="*/ 1346986 h 3628601"/>
                <a:gd name="connsiteX475" fmla="*/ 1668800 w 3642778"/>
                <a:gd name="connsiteY475" fmla="*/ 1309766 h 3628601"/>
                <a:gd name="connsiteX476" fmla="*/ 1505404 w 3642778"/>
                <a:gd name="connsiteY476" fmla="*/ 1269343 h 3628601"/>
                <a:gd name="connsiteX477" fmla="*/ 1472071 w 3642778"/>
                <a:gd name="connsiteY477" fmla="*/ 1302200 h 3628601"/>
                <a:gd name="connsiteX478" fmla="*/ 1495247 w 3642778"/>
                <a:gd name="connsiteY478" fmla="*/ 1353189 h 3628601"/>
                <a:gd name="connsiteX479" fmla="*/ 1684274 w 3642778"/>
                <a:gd name="connsiteY479" fmla="*/ 1346986 h 3628601"/>
                <a:gd name="connsiteX480" fmla="*/ 2144879 w 3642778"/>
                <a:gd name="connsiteY480" fmla="*/ 1353802 h 3628601"/>
                <a:gd name="connsiteX481" fmla="*/ 2166828 w 3642778"/>
                <a:gd name="connsiteY481" fmla="*/ 1302541 h 3628601"/>
                <a:gd name="connsiteX482" fmla="*/ 2127837 w 3642778"/>
                <a:gd name="connsiteY482" fmla="*/ 1269752 h 3628601"/>
                <a:gd name="connsiteX483" fmla="*/ 2060351 w 3642778"/>
                <a:gd name="connsiteY483" fmla="*/ 1267639 h 3628601"/>
                <a:gd name="connsiteX484" fmla="*/ 1977597 w 3642778"/>
                <a:gd name="connsiteY484" fmla="*/ 1304790 h 3628601"/>
                <a:gd name="connsiteX485" fmla="*/ 1971053 w 3642778"/>
                <a:gd name="connsiteY485" fmla="*/ 1339010 h 3628601"/>
                <a:gd name="connsiteX486" fmla="*/ 1993821 w 3642778"/>
                <a:gd name="connsiteY486" fmla="*/ 1338533 h 3628601"/>
                <a:gd name="connsiteX487" fmla="*/ 2002614 w 3642778"/>
                <a:gd name="connsiteY487" fmla="*/ 1336352 h 3628601"/>
                <a:gd name="connsiteX488" fmla="*/ 2144879 w 3642778"/>
                <a:gd name="connsiteY488" fmla="*/ 1353734 h 362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</a:cxnLst>
              <a:rect l="l" t="t" r="r" b="b"/>
              <a:pathLst>
                <a:path w="3642778" h="3628601">
                  <a:moveTo>
                    <a:pt x="3642779" y="1982233"/>
                  </a:moveTo>
                  <a:cubicBezTo>
                    <a:pt x="3640666" y="1999752"/>
                    <a:pt x="3638007" y="2017203"/>
                    <a:pt x="3636508" y="2034722"/>
                  </a:cubicBezTo>
                  <a:cubicBezTo>
                    <a:pt x="3634667" y="2056126"/>
                    <a:pt x="3634804" y="2055922"/>
                    <a:pt x="3613467" y="2057762"/>
                  </a:cubicBezTo>
                  <a:cubicBezTo>
                    <a:pt x="3549867" y="2063147"/>
                    <a:pt x="3490971" y="2047878"/>
                    <a:pt x="3435483" y="2017885"/>
                  </a:cubicBezTo>
                  <a:cubicBezTo>
                    <a:pt x="3395878" y="1996480"/>
                    <a:pt x="3356751" y="1974189"/>
                    <a:pt x="3316941" y="1953194"/>
                  </a:cubicBezTo>
                  <a:cubicBezTo>
                    <a:pt x="3268815" y="1927768"/>
                    <a:pt x="3217145" y="1914884"/>
                    <a:pt x="3162816" y="1912635"/>
                  </a:cubicBezTo>
                  <a:cubicBezTo>
                    <a:pt x="3156340" y="1912362"/>
                    <a:pt x="3149864" y="1912635"/>
                    <a:pt x="3141616" y="1912635"/>
                  </a:cubicBezTo>
                  <a:cubicBezTo>
                    <a:pt x="3152318" y="1960215"/>
                    <a:pt x="3162543" y="2005683"/>
                    <a:pt x="3172495" y="2050059"/>
                  </a:cubicBezTo>
                  <a:cubicBezTo>
                    <a:pt x="3198194" y="2054831"/>
                    <a:pt x="3223757" y="2058171"/>
                    <a:pt x="3248569" y="2064511"/>
                  </a:cubicBezTo>
                  <a:cubicBezTo>
                    <a:pt x="3296218" y="2076713"/>
                    <a:pt x="3337255" y="2103366"/>
                    <a:pt x="3378973" y="2128111"/>
                  </a:cubicBezTo>
                  <a:cubicBezTo>
                    <a:pt x="3426962" y="2156536"/>
                    <a:pt x="3475702" y="2183530"/>
                    <a:pt x="3532144" y="2190961"/>
                  </a:cubicBezTo>
                  <a:cubicBezTo>
                    <a:pt x="3550072" y="2193346"/>
                    <a:pt x="3568409" y="2192937"/>
                    <a:pt x="3586610" y="2193619"/>
                  </a:cubicBezTo>
                  <a:cubicBezTo>
                    <a:pt x="3594653" y="2193892"/>
                    <a:pt x="3602697" y="2193619"/>
                    <a:pt x="3612854" y="2193619"/>
                  </a:cubicBezTo>
                  <a:cubicBezTo>
                    <a:pt x="3601129" y="2239632"/>
                    <a:pt x="3589813" y="2285099"/>
                    <a:pt x="3577475" y="2330362"/>
                  </a:cubicBezTo>
                  <a:cubicBezTo>
                    <a:pt x="3576521" y="2333838"/>
                    <a:pt x="3568273" y="2337042"/>
                    <a:pt x="3563297" y="2337315"/>
                  </a:cubicBezTo>
                  <a:cubicBezTo>
                    <a:pt x="3514898" y="2339837"/>
                    <a:pt x="3472021" y="2323068"/>
                    <a:pt x="3431598" y="2298255"/>
                  </a:cubicBezTo>
                  <a:cubicBezTo>
                    <a:pt x="3399287" y="2278419"/>
                    <a:pt x="3367453" y="2257628"/>
                    <a:pt x="3334460" y="2239018"/>
                  </a:cubicBezTo>
                  <a:cubicBezTo>
                    <a:pt x="3292810" y="2215569"/>
                    <a:pt x="3247956" y="2202344"/>
                    <a:pt x="3199626" y="2203503"/>
                  </a:cubicBezTo>
                  <a:cubicBezTo>
                    <a:pt x="3197581" y="2203503"/>
                    <a:pt x="3195604" y="2203503"/>
                    <a:pt x="3193559" y="2203776"/>
                  </a:cubicBezTo>
                  <a:cubicBezTo>
                    <a:pt x="3192673" y="2203912"/>
                    <a:pt x="3191786" y="2204526"/>
                    <a:pt x="3190082" y="2205276"/>
                  </a:cubicBezTo>
                  <a:lnTo>
                    <a:pt x="3190082" y="2324431"/>
                  </a:lnTo>
                  <a:cubicBezTo>
                    <a:pt x="3207669" y="2326749"/>
                    <a:pt x="3224779" y="2327908"/>
                    <a:pt x="3241412" y="2331316"/>
                  </a:cubicBezTo>
                  <a:cubicBezTo>
                    <a:pt x="3282380" y="2339769"/>
                    <a:pt x="3317418" y="2360969"/>
                    <a:pt x="3351502" y="2384077"/>
                  </a:cubicBezTo>
                  <a:cubicBezTo>
                    <a:pt x="3368680" y="2395734"/>
                    <a:pt x="3385790" y="2407527"/>
                    <a:pt x="3403308" y="2418638"/>
                  </a:cubicBezTo>
                  <a:cubicBezTo>
                    <a:pt x="3442436" y="2443451"/>
                    <a:pt x="3484155" y="2460356"/>
                    <a:pt x="3533984" y="2457425"/>
                  </a:cubicBezTo>
                  <a:cubicBezTo>
                    <a:pt x="3531871" y="2463901"/>
                    <a:pt x="3530644" y="2468605"/>
                    <a:pt x="3528804" y="2473035"/>
                  </a:cubicBezTo>
                  <a:cubicBezTo>
                    <a:pt x="3513125" y="2510868"/>
                    <a:pt x="3496834" y="2548496"/>
                    <a:pt x="3481837" y="2586601"/>
                  </a:cubicBezTo>
                  <a:cubicBezTo>
                    <a:pt x="3476997" y="2598940"/>
                    <a:pt x="3470589" y="2600371"/>
                    <a:pt x="3458728" y="2597644"/>
                  </a:cubicBezTo>
                  <a:cubicBezTo>
                    <a:pt x="3425463" y="2589942"/>
                    <a:pt x="3400036" y="2569287"/>
                    <a:pt x="3373315" y="2550064"/>
                  </a:cubicBezTo>
                  <a:cubicBezTo>
                    <a:pt x="3342981" y="2528319"/>
                    <a:pt x="3312510" y="2506369"/>
                    <a:pt x="3279926" y="2488441"/>
                  </a:cubicBezTo>
                  <a:cubicBezTo>
                    <a:pt x="3252660" y="2473376"/>
                    <a:pt x="3221166" y="2470922"/>
                    <a:pt x="3189878" y="2471536"/>
                  </a:cubicBezTo>
                  <a:cubicBezTo>
                    <a:pt x="3181152" y="2471672"/>
                    <a:pt x="3177880" y="2474331"/>
                    <a:pt x="3176449" y="2483465"/>
                  </a:cubicBezTo>
                  <a:cubicBezTo>
                    <a:pt x="3171814" y="2513867"/>
                    <a:pt x="3165883" y="2544133"/>
                    <a:pt x="3160430" y="2574400"/>
                  </a:cubicBezTo>
                  <a:cubicBezTo>
                    <a:pt x="3178221" y="2576444"/>
                    <a:pt x="3195945" y="2577331"/>
                    <a:pt x="3213123" y="2580739"/>
                  </a:cubicBezTo>
                  <a:cubicBezTo>
                    <a:pt x="3255045" y="2589055"/>
                    <a:pt x="3286675" y="2615368"/>
                    <a:pt x="3317895" y="2642294"/>
                  </a:cubicBezTo>
                  <a:cubicBezTo>
                    <a:pt x="3333642" y="2655791"/>
                    <a:pt x="3349184" y="2669970"/>
                    <a:pt x="3366635" y="2680876"/>
                  </a:cubicBezTo>
                  <a:cubicBezTo>
                    <a:pt x="3383540" y="2691306"/>
                    <a:pt x="3402831" y="2697918"/>
                    <a:pt x="3422668" y="2706916"/>
                  </a:cubicBezTo>
                  <a:cubicBezTo>
                    <a:pt x="3397991" y="2748021"/>
                    <a:pt x="3372429" y="2790557"/>
                    <a:pt x="3345298" y="2835752"/>
                  </a:cubicBezTo>
                  <a:cubicBezTo>
                    <a:pt x="3328529" y="2822050"/>
                    <a:pt x="3313669" y="2810121"/>
                    <a:pt x="3299013" y="2797987"/>
                  </a:cubicBezTo>
                  <a:cubicBezTo>
                    <a:pt x="3274882" y="2777946"/>
                    <a:pt x="3251637" y="2756678"/>
                    <a:pt x="3226552" y="2738000"/>
                  </a:cubicBezTo>
                  <a:cubicBezTo>
                    <a:pt x="3198535" y="2717073"/>
                    <a:pt x="3165679" y="2706712"/>
                    <a:pt x="3129959" y="2703099"/>
                  </a:cubicBezTo>
                  <a:cubicBezTo>
                    <a:pt x="3139639" y="2667447"/>
                    <a:pt x="3148909" y="2633228"/>
                    <a:pt x="3157839" y="2600371"/>
                  </a:cubicBezTo>
                  <a:cubicBezTo>
                    <a:pt x="3123347" y="2594918"/>
                    <a:pt x="3091172" y="2591714"/>
                    <a:pt x="3059815" y="2584556"/>
                  </a:cubicBezTo>
                  <a:cubicBezTo>
                    <a:pt x="2985309" y="2567515"/>
                    <a:pt x="2920346" y="2531318"/>
                    <a:pt x="2862813" y="2481488"/>
                  </a:cubicBezTo>
                  <a:cubicBezTo>
                    <a:pt x="2859404" y="2478557"/>
                    <a:pt x="2855587" y="2473240"/>
                    <a:pt x="2855928" y="2469422"/>
                  </a:cubicBezTo>
                  <a:cubicBezTo>
                    <a:pt x="2862676" y="2393484"/>
                    <a:pt x="2828525" y="2331725"/>
                    <a:pt x="2786602" y="2273511"/>
                  </a:cubicBezTo>
                  <a:cubicBezTo>
                    <a:pt x="2746997" y="2218500"/>
                    <a:pt x="2704529" y="2165466"/>
                    <a:pt x="2664243" y="2110864"/>
                  </a:cubicBezTo>
                  <a:cubicBezTo>
                    <a:pt x="2643520" y="2082780"/>
                    <a:pt x="2624910" y="2052991"/>
                    <a:pt x="2618298" y="2017748"/>
                  </a:cubicBezTo>
                  <a:cubicBezTo>
                    <a:pt x="2611140" y="1980052"/>
                    <a:pt x="2618025" y="1942969"/>
                    <a:pt x="2626546" y="1906636"/>
                  </a:cubicBezTo>
                  <a:cubicBezTo>
                    <a:pt x="2640248" y="1848149"/>
                    <a:pt x="2658994" y="1790820"/>
                    <a:pt x="2671332" y="1732061"/>
                  </a:cubicBezTo>
                  <a:cubicBezTo>
                    <a:pt x="2713936" y="1528719"/>
                    <a:pt x="2655176" y="1354484"/>
                    <a:pt x="2514616" y="1205335"/>
                  </a:cubicBezTo>
                  <a:cubicBezTo>
                    <a:pt x="2498392" y="1188088"/>
                    <a:pt x="2478283" y="1174523"/>
                    <a:pt x="2460014" y="1159254"/>
                  </a:cubicBezTo>
                  <a:cubicBezTo>
                    <a:pt x="2458651" y="1160617"/>
                    <a:pt x="2457356" y="1161981"/>
                    <a:pt x="2455992" y="1163344"/>
                  </a:cubicBezTo>
                  <a:cubicBezTo>
                    <a:pt x="2461446" y="1170774"/>
                    <a:pt x="2466899" y="1178341"/>
                    <a:pt x="2472421" y="1185703"/>
                  </a:cubicBezTo>
                  <a:cubicBezTo>
                    <a:pt x="2531181" y="1264163"/>
                    <a:pt x="2578148" y="1348622"/>
                    <a:pt x="2601188" y="1444737"/>
                  </a:cubicBezTo>
                  <a:cubicBezTo>
                    <a:pt x="2625319" y="1545215"/>
                    <a:pt x="2617753" y="1644398"/>
                    <a:pt x="2588373" y="1742831"/>
                  </a:cubicBezTo>
                  <a:cubicBezTo>
                    <a:pt x="2572353" y="1796546"/>
                    <a:pt x="2556743" y="1850398"/>
                    <a:pt x="2543587" y="1904864"/>
                  </a:cubicBezTo>
                  <a:cubicBezTo>
                    <a:pt x="2522319" y="1992731"/>
                    <a:pt x="2536430" y="2074395"/>
                    <a:pt x="2591781" y="2147674"/>
                  </a:cubicBezTo>
                  <a:cubicBezTo>
                    <a:pt x="2632954" y="2202208"/>
                    <a:pt x="2673854" y="2256946"/>
                    <a:pt x="2713868" y="2312434"/>
                  </a:cubicBezTo>
                  <a:cubicBezTo>
                    <a:pt x="2737658" y="2345427"/>
                    <a:pt x="2756745" y="2381282"/>
                    <a:pt x="2766016" y="2421297"/>
                  </a:cubicBezTo>
                  <a:cubicBezTo>
                    <a:pt x="2777604" y="2471263"/>
                    <a:pt x="2770924" y="2520548"/>
                    <a:pt x="2752314" y="2567174"/>
                  </a:cubicBezTo>
                  <a:cubicBezTo>
                    <a:pt x="2733023" y="2615436"/>
                    <a:pt x="2709642" y="2662130"/>
                    <a:pt x="2687351" y="2709165"/>
                  </a:cubicBezTo>
                  <a:cubicBezTo>
                    <a:pt x="2683125" y="2718027"/>
                    <a:pt x="2683602" y="2723140"/>
                    <a:pt x="2690828" y="2729888"/>
                  </a:cubicBezTo>
                  <a:cubicBezTo>
                    <a:pt x="2768674" y="2802009"/>
                    <a:pt x="2856678" y="2855861"/>
                    <a:pt x="2961519" y="2878220"/>
                  </a:cubicBezTo>
                  <a:cubicBezTo>
                    <a:pt x="2983468" y="2882923"/>
                    <a:pt x="3006577" y="2883196"/>
                    <a:pt x="3029208" y="2883537"/>
                  </a:cubicBezTo>
                  <a:cubicBezTo>
                    <a:pt x="3051908" y="2883877"/>
                    <a:pt x="3066837" y="2870789"/>
                    <a:pt x="3075698" y="2850476"/>
                  </a:cubicBezTo>
                  <a:cubicBezTo>
                    <a:pt x="3081560" y="2837047"/>
                    <a:pt x="3088514" y="2823891"/>
                    <a:pt x="3092399" y="2809848"/>
                  </a:cubicBezTo>
                  <a:cubicBezTo>
                    <a:pt x="3096625" y="2794579"/>
                    <a:pt x="3105624" y="2793215"/>
                    <a:pt x="3118507" y="2795942"/>
                  </a:cubicBezTo>
                  <a:cubicBezTo>
                    <a:pt x="3147887" y="2802145"/>
                    <a:pt x="3174268" y="2814620"/>
                    <a:pt x="3196558" y="2834525"/>
                  </a:cubicBezTo>
                  <a:cubicBezTo>
                    <a:pt x="3218099" y="2853748"/>
                    <a:pt x="3238344" y="2874402"/>
                    <a:pt x="3259204" y="2894307"/>
                  </a:cubicBezTo>
                  <a:cubicBezTo>
                    <a:pt x="3267997" y="2902692"/>
                    <a:pt x="3277063" y="2910735"/>
                    <a:pt x="3288311" y="2921028"/>
                  </a:cubicBezTo>
                  <a:cubicBezTo>
                    <a:pt x="3259340" y="2957021"/>
                    <a:pt x="3229960" y="2993422"/>
                    <a:pt x="3199353" y="3031391"/>
                  </a:cubicBezTo>
                  <a:cubicBezTo>
                    <a:pt x="3153886" y="2980879"/>
                    <a:pt x="3113803" y="2925936"/>
                    <a:pt x="3043660" y="2906577"/>
                  </a:cubicBezTo>
                  <a:cubicBezTo>
                    <a:pt x="3030163" y="2930776"/>
                    <a:pt x="3016734" y="2954771"/>
                    <a:pt x="3002146" y="2980879"/>
                  </a:cubicBezTo>
                  <a:cubicBezTo>
                    <a:pt x="3063428" y="3001465"/>
                    <a:pt x="3098261" y="3050409"/>
                    <a:pt x="3136708" y="3098808"/>
                  </a:cubicBezTo>
                  <a:cubicBezTo>
                    <a:pt x="3101602" y="3132209"/>
                    <a:pt x="3066905" y="3165270"/>
                    <a:pt x="3031458" y="3199081"/>
                  </a:cubicBezTo>
                  <a:cubicBezTo>
                    <a:pt x="3002214" y="3157840"/>
                    <a:pt x="2972562" y="3119599"/>
                    <a:pt x="2929753" y="3091105"/>
                  </a:cubicBezTo>
                  <a:cubicBezTo>
                    <a:pt x="2913938" y="3111487"/>
                    <a:pt x="2898532" y="3131323"/>
                    <a:pt x="2882104" y="3152592"/>
                  </a:cubicBezTo>
                  <a:cubicBezTo>
                    <a:pt x="2917823" y="3179995"/>
                    <a:pt x="2944477" y="3214351"/>
                    <a:pt x="2967176" y="3254842"/>
                  </a:cubicBezTo>
                  <a:cubicBezTo>
                    <a:pt x="2924095" y="3286471"/>
                    <a:pt x="2881491" y="3317828"/>
                    <a:pt x="2836569" y="3350821"/>
                  </a:cubicBezTo>
                  <a:cubicBezTo>
                    <a:pt x="2819936" y="3252183"/>
                    <a:pt x="2757427" y="3182108"/>
                    <a:pt x="2704461" y="3106783"/>
                  </a:cubicBezTo>
                  <a:cubicBezTo>
                    <a:pt x="2676172" y="3066565"/>
                    <a:pt x="2648837" y="3025869"/>
                    <a:pt x="2632000" y="2979175"/>
                  </a:cubicBezTo>
                  <a:cubicBezTo>
                    <a:pt x="2615776" y="2934253"/>
                    <a:pt x="2612299" y="2888581"/>
                    <a:pt x="2623342" y="2841955"/>
                  </a:cubicBezTo>
                  <a:cubicBezTo>
                    <a:pt x="2624092" y="2838683"/>
                    <a:pt x="2624092" y="2835206"/>
                    <a:pt x="2624978" y="2827231"/>
                  </a:cubicBezTo>
                  <a:cubicBezTo>
                    <a:pt x="2619798" y="2834252"/>
                    <a:pt x="2616935" y="2837524"/>
                    <a:pt x="2614753" y="2841137"/>
                  </a:cubicBezTo>
                  <a:cubicBezTo>
                    <a:pt x="2568468" y="2916870"/>
                    <a:pt x="2562537" y="2996012"/>
                    <a:pt x="2601393" y="3075563"/>
                  </a:cubicBezTo>
                  <a:cubicBezTo>
                    <a:pt x="2626887" y="3127710"/>
                    <a:pt x="2657698" y="3177268"/>
                    <a:pt x="2686806" y="3227643"/>
                  </a:cubicBezTo>
                  <a:cubicBezTo>
                    <a:pt x="2712709" y="3272429"/>
                    <a:pt x="2738136" y="3317146"/>
                    <a:pt x="2749519" y="3368408"/>
                  </a:cubicBezTo>
                  <a:cubicBezTo>
                    <a:pt x="2756404" y="3399628"/>
                    <a:pt x="2756949" y="3399697"/>
                    <a:pt x="2729819" y="3415102"/>
                  </a:cubicBezTo>
                  <a:cubicBezTo>
                    <a:pt x="2704802" y="3429281"/>
                    <a:pt x="2679512" y="3443051"/>
                    <a:pt x="2652722" y="3457911"/>
                  </a:cubicBezTo>
                  <a:cubicBezTo>
                    <a:pt x="2649791" y="3439506"/>
                    <a:pt x="2647814" y="3423146"/>
                    <a:pt x="2644474" y="3407059"/>
                  </a:cubicBezTo>
                  <a:cubicBezTo>
                    <a:pt x="2632681" y="3350616"/>
                    <a:pt x="2608550" y="3298809"/>
                    <a:pt x="2583124" y="3247548"/>
                  </a:cubicBezTo>
                  <a:cubicBezTo>
                    <a:pt x="2552858" y="3186334"/>
                    <a:pt x="2521705" y="3125529"/>
                    <a:pt x="2492871" y="3063702"/>
                  </a:cubicBezTo>
                  <a:cubicBezTo>
                    <a:pt x="2459469" y="2991990"/>
                    <a:pt x="2462332" y="2919938"/>
                    <a:pt x="2500437" y="2850816"/>
                  </a:cubicBezTo>
                  <a:cubicBezTo>
                    <a:pt x="2531658" y="2794170"/>
                    <a:pt x="2566355" y="2739432"/>
                    <a:pt x="2598325" y="2683126"/>
                  </a:cubicBezTo>
                  <a:cubicBezTo>
                    <a:pt x="2616526" y="2651087"/>
                    <a:pt x="2634113" y="2618435"/>
                    <a:pt x="2648769" y="2584693"/>
                  </a:cubicBezTo>
                  <a:cubicBezTo>
                    <a:pt x="2689191" y="2491917"/>
                    <a:pt x="2682239" y="2401596"/>
                    <a:pt x="2625933" y="2317410"/>
                  </a:cubicBezTo>
                  <a:cubicBezTo>
                    <a:pt x="2591372" y="2265740"/>
                    <a:pt x="2552449" y="2216932"/>
                    <a:pt x="2515638" y="2166761"/>
                  </a:cubicBezTo>
                  <a:cubicBezTo>
                    <a:pt x="2504868" y="2152037"/>
                    <a:pt x="2494779" y="2136904"/>
                    <a:pt x="2484214" y="2122044"/>
                  </a:cubicBezTo>
                  <a:cubicBezTo>
                    <a:pt x="2432679" y="2049173"/>
                    <a:pt x="2428862" y="1969622"/>
                    <a:pt x="2453470" y="1887209"/>
                  </a:cubicBezTo>
                  <a:cubicBezTo>
                    <a:pt x="2468944" y="1835470"/>
                    <a:pt x="2487486" y="1784617"/>
                    <a:pt x="2504664" y="1733356"/>
                  </a:cubicBezTo>
                  <a:cubicBezTo>
                    <a:pt x="2526545" y="1668188"/>
                    <a:pt x="2540656" y="1601180"/>
                    <a:pt x="2538883" y="1532468"/>
                  </a:cubicBezTo>
                  <a:cubicBezTo>
                    <a:pt x="2534521" y="1359869"/>
                    <a:pt x="2466558" y="1217264"/>
                    <a:pt x="2332065" y="1107583"/>
                  </a:cubicBezTo>
                  <a:cubicBezTo>
                    <a:pt x="2323885" y="1100903"/>
                    <a:pt x="2314410" y="1095722"/>
                    <a:pt x="2305480" y="1090064"/>
                  </a:cubicBezTo>
                  <a:cubicBezTo>
                    <a:pt x="2302549" y="1088224"/>
                    <a:pt x="2299208" y="1086997"/>
                    <a:pt x="2293755" y="1087338"/>
                  </a:cubicBezTo>
                  <a:cubicBezTo>
                    <a:pt x="2297436" y="1092655"/>
                    <a:pt x="2300776" y="1098244"/>
                    <a:pt x="2304798" y="1103289"/>
                  </a:cubicBezTo>
                  <a:cubicBezTo>
                    <a:pt x="2364512" y="1177727"/>
                    <a:pt x="2414751" y="1257210"/>
                    <a:pt x="2438269" y="1351144"/>
                  </a:cubicBezTo>
                  <a:cubicBezTo>
                    <a:pt x="2467308" y="1467028"/>
                    <a:pt x="2459810" y="1580526"/>
                    <a:pt x="2418432" y="1692456"/>
                  </a:cubicBezTo>
                  <a:cubicBezTo>
                    <a:pt x="2396006" y="1753056"/>
                    <a:pt x="2374056" y="1813929"/>
                    <a:pt x="2355651" y="1875825"/>
                  </a:cubicBezTo>
                  <a:cubicBezTo>
                    <a:pt x="2321363" y="1990959"/>
                    <a:pt x="2343858" y="2095390"/>
                    <a:pt x="2419728" y="2188984"/>
                  </a:cubicBezTo>
                  <a:cubicBezTo>
                    <a:pt x="2455379" y="2233019"/>
                    <a:pt x="2489326" y="2278555"/>
                    <a:pt x="2522251" y="2324704"/>
                  </a:cubicBezTo>
                  <a:cubicBezTo>
                    <a:pt x="2546518" y="2358719"/>
                    <a:pt x="2563015" y="2396620"/>
                    <a:pt x="2569286" y="2438679"/>
                  </a:cubicBezTo>
                  <a:cubicBezTo>
                    <a:pt x="2575966" y="2483806"/>
                    <a:pt x="2568536" y="2527501"/>
                    <a:pt x="2548972" y="2567174"/>
                  </a:cubicBezTo>
                  <a:cubicBezTo>
                    <a:pt x="2523546" y="2618776"/>
                    <a:pt x="2493212" y="2667925"/>
                    <a:pt x="2464377" y="2717755"/>
                  </a:cubicBezTo>
                  <a:cubicBezTo>
                    <a:pt x="2441337" y="2757564"/>
                    <a:pt x="2415842" y="2796078"/>
                    <a:pt x="2393892" y="2836501"/>
                  </a:cubicBezTo>
                  <a:cubicBezTo>
                    <a:pt x="2344744" y="2927027"/>
                    <a:pt x="2343653" y="3019462"/>
                    <a:pt x="2389461" y="3111555"/>
                  </a:cubicBezTo>
                  <a:cubicBezTo>
                    <a:pt x="2423477" y="3179926"/>
                    <a:pt x="2460014" y="3247071"/>
                    <a:pt x="2494439" y="3315170"/>
                  </a:cubicBezTo>
                  <a:cubicBezTo>
                    <a:pt x="2520342" y="3366431"/>
                    <a:pt x="2539838" y="3420010"/>
                    <a:pt x="2546382" y="3477543"/>
                  </a:cubicBezTo>
                  <a:cubicBezTo>
                    <a:pt x="2546791" y="3481088"/>
                    <a:pt x="2546927" y="3484633"/>
                    <a:pt x="2547609" y="3488109"/>
                  </a:cubicBezTo>
                  <a:cubicBezTo>
                    <a:pt x="2550540" y="3502288"/>
                    <a:pt x="2544882" y="3509923"/>
                    <a:pt x="2531181" y="3514967"/>
                  </a:cubicBezTo>
                  <a:cubicBezTo>
                    <a:pt x="2496620" y="3527714"/>
                    <a:pt x="2462536" y="3541825"/>
                    <a:pt x="2429476" y="3554913"/>
                  </a:cubicBezTo>
                  <a:cubicBezTo>
                    <a:pt x="2426135" y="3521579"/>
                    <a:pt x="2425181" y="3489268"/>
                    <a:pt x="2419319" y="3457911"/>
                  </a:cubicBezTo>
                  <a:cubicBezTo>
                    <a:pt x="2407867" y="3396220"/>
                    <a:pt x="2380532" y="3340119"/>
                    <a:pt x="2352720" y="3284358"/>
                  </a:cubicBezTo>
                  <a:cubicBezTo>
                    <a:pt x="2322249" y="3223281"/>
                    <a:pt x="2290551" y="3162680"/>
                    <a:pt x="2262194" y="3100648"/>
                  </a:cubicBezTo>
                  <a:cubicBezTo>
                    <a:pt x="2241062" y="3054226"/>
                    <a:pt x="2229269" y="3005146"/>
                    <a:pt x="2238472" y="2953067"/>
                  </a:cubicBezTo>
                  <a:cubicBezTo>
                    <a:pt x="2246584" y="2906986"/>
                    <a:pt x="2264989" y="2864927"/>
                    <a:pt x="2289052" y="2825526"/>
                  </a:cubicBezTo>
                  <a:cubicBezTo>
                    <a:pt x="2324635" y="2767244"/>
                    <a:pt x="2362399" y="2710256"/>
                    <a:pt x="2398051" y="2651974"/>
                  </a:cubicBezTo>
                  <a:cubicBezTo>
                    <a:pt x="2425113" y="2607801"/>
                    <a:pt x="2446449" y="2561039"/>
                    <a:pt x="2454902" y="2509164"/>
                  </a:cubicBezTo>
                  <a:cubicBezTo>
                    <a:pt x="2464036" y="2452790"/>
                    <a:pt x="2457560" y="2398052"/>
                    <a:pt x="2428248" y="2349244"/>
                  </a:cubicBezTo>
                  <a:cubicBezTo>
                    <a:pt x="2401800" y="2305140"/>
                    <a:pt x="2369898" y="2264308"/>
                    <a:pt x="2339904" y="2222317"/>
                  </a:cubicBezTo>
                  <a:cubicBezTo>
                    <a:pt x="2324635" y="2200913"/>
                    <a:pt x="2308138" y="2180326"/>
                    <a:pt x="2292528" y="2159126"/>
                  </a:cubicBezTo>
                  <a:cubicBezTo>
                    <a:pt x="2230701" y="2075145"/>
                    <a:pt x="2216522" y="1981892"/>
                    <a:pt x="2247061" y="1884005"/>
                  </a:cubicBezTo>
                  <a:cubicBezTo>
                    <a:pt x="2267715" y="1817678"/>
                    <a:pt x="2296346" y="1753670"/>
                    <a:pt x="2322726" y="1689184"/>
                  </a:cubicBezTo>
                  <a:cubicBezTo>
                    <a:pt x="2352856" y="1615495"/>
                    <a:pt x="2373919" y="1540171"/>
                    <a:pt x="2372488" y="1459666"/>
                  </a:cubicBezTo>
                  <a:cubicBezTo>
                    <a:pt x="2370375" y="1340714"/>
                    <a:pt x="2333156" y="1233760"/>
                    <a:pt x="2258717" y="1141462"/>
                  </a:cubicBezTo>
                  <a:cubicBezTo>
                    <a:pt x="2230701" y="1106697"/>
                    <a:pt x="2195458" y="1077726"/>
                    <a:pt x="2162738" y="1046847"/>
                  </a:cubicBezTo>
                  <a:cubicBezTo>
                    <a:pt x="2158376" y="1042688"/>
                    <a:pt x="2149650" y="1043166"/>
                    <a:pt x="2142970" y="1041529"/>
                  </a:cubicBezTo>
                  <a:cubicBezTo>
                    <a:pt x="2144401" y="1048210"/>
                    <a:pt x="2143788" y="1056458"/>
                    <a:pt x="2147537" y="1061298"/>
                  </a:cubicBezTo>
                  <a:cubicBezTo>
                    <a:pt x="2199003" y="1127556"/>
                    <a:pt x="2238949" y="1199472"/>
                    <a:pt x="2258717" y="1281750"/>
                  </a:cubicBezTo>
                  <a:cubicBezTo>
                    <a:pt x="2289120" y="1408268"/>
                    <a:pt x="2277463" y="1530287"/>
                    <a:pt x="2223952" y="1649101"/>
                  </a:cubicBezTo>
                  <a:cubicBezTo>
                    <a:pt x="2194095" y="1715428"/>
                    <a:pt x="2165124" y="1782368"/>
                    <a:pt x="2140311" y="1850671"/>
                  </a:cubicBezTo>
                  <a:cubicBezTo>
                    <a:pt x="2091299" y="1985505"/>
                    <a:pt x="2114612" y="2109160"/>
                    <a:pt x="2205411" y="2220340"/>
                  </a:cubicBezTo>
                  <a:cubicBezTo>
                    <a:pt x="2229746" y="2250129"/>
                    <a:pt x="2252855" y="2280941"/>
                    <a:pt x="2275759" y="2311821"/>
                  </a:cubicBezTo>
                  <a:cubicBezTo>
                    <a:pt x="2340722" y="2399551"/>
                    <a:pt x="2349720" y="2493485"/>
                    <a:pt x="2298936" y="2589737"/>
                  </a:cubicBezTo>
                  <a:cubicBezTo>
                    <a:pt x="2269760" y="2645089"/>
                    <a:pt x="2233700" y="2696691"/>
                    <a:pt x="2200912" y="2750134"/>
                  </a:cubicBezTo>
                  <a:cubicBezTo>
                    <a:pt x="2180802" y="2782922"/>
                    <a:pt x="2159943" y="2815233"/>
                    <a:pt x="2141470" y="2848908"/>
                  </a:cubicBezTo>
                  <a:cubicBezTo>
                    <a:pt x="2091163" y="2940524"/>
                    <a:pt x="2087073" y="3035140"/>
                    <a:pt x="2129405" y="3130505"/>
                  </a:cubicBezTo>
                  <a:cubicBezTo>
                    <a:pt x="2156194" y="3191038"/>
                    <a:pt x="2185847" y="3250343"/>
                    <a:pt x="2214477" y="3310057"/>
                  </a:cubicBezTo>
                  <a:cubicBezTo>
                    <a:pt x="2241403" y="3366227"/>
                    <a:pt x="2268193" y="3422737"/>
                    <a:pt x="2277804" y="3484769"/>
                  </a:cubicBezTo>
                  <a:cubicBezTo>
                    <a:pt x="2282848" y="3517489"/>
                    <a:pt x="2281826" y="3551232"/>
                    <a:pt x="2282371" y="3584497"/>
                  </a:cubicBezTo>
                  <a:cubicBezTo>
                    <a:pt x="2282439" y="3589882"/>
                    <a:pt x="2277122" y="3599017"/>
                    <a:pt x="2272692" y="3600176"/>
                  </a:cubicBezTo>
                  <a:cubicBezTo>
                    <a:pt x="2233155" y="3610332"/>
                    <a:pt x="2193209" y="3619126"/>
                    <a:pt x="2151968" y="3628601"/>
                  </a:cubicBezTo>
                  <a:cubicBezTo>
                    <a:pt x="2153536" y="3608765"/>
                    <a:pt x="2155785" y="3591246"/>
                    <a:pt x="2156262" y="3573727"/>
                  </a:cubicBezTo>
                  <a:cubicBezTo>
                    <a:pt x="2158784" y="3483201"/>
                    <a:pt x="2133904" y="3398742"/>
                    <a:pt x="2096889" y="3317419"/>
                  </a:cubicBezTo>
                  <a:cubicBezTo>
                    <a:pt x="2069281" y="3256682"/>
                    <a:pt x="2039424" y="3196900"/>
                    <a:pt x="2012089" y="3136027"/>
                  </a:cubicBezTo>
                  <a:cubicBezTo>
                    <a:pt x="1989935" y="3086742"/>
                    <a:pt x="1974870" y="3035481"/>
                    <a:pt x="1979983" y="2980266"/>
                  </a:cubicBezTo>
                  <a:cubicBezTo>
                    <a:pt x="1983391" y="2942910"/>
                    <a:pt x="1993684" y="2907122"/>
                    <a:pt x="2012021" y="2875084"/>
                  </a:cubicBezTo>
                  <a:cubicBezTo>
                    <a:pt x="2042833" y="2821096"/>
                    <a:pt x="2076984" y="2769016"/>
                    <a:pt x="2109363" y="2715982"/>
                  </a:cubicBezTo>
                  <a:cubicBezTo>
                    <a:pt x="2134654" y="2674605"/>
                    <a:pt x="2161784" y="2634046"/>
                    <a:pt x="2184143" y="2591100"/>
                  </a:cubicBezTo>
                  <a:cubicBezTo>
                    <a:pt x="2235472" y="2492463"/>
                    <a:pt x="2227565" y="2397097"/>
                    <a:pt x="2161170" y="2307390"/>
                  </a:cubicBezTo>
                  <a:cubicBezTo>
                    <a:pt x="2135540" y="2272829"/>
                    <a:pt x="2108682" y="2239155"/>
                    <a:pt x="2083119" y="2204526"/>
                  </a:cubicBezTo>
                  <a:cubicBezTo>
                    <a:pt x="2051762" y="2161921"/>
                    <a:pt x="2031176" y="2114613"/>
                    <a:pt x="2023064" y="2061989"/>
                  </a:cubicBezTo>
                  <a:cubicBezTo>
                    <a:pt x="2018361" y="2031313"/>
                    <a:pt x="1997706" y="2017271"/>
                    <a:pt x="1967849" y="2024224"/>
                  </a:cubicBezTo>
                  <a:cubicBezTo>
                    <a:pt x="1938810" y="2030973"/>
                    <a:pt x="1910248" y="2039494"/>
                    <a:pt x="1881209" y="2045969"/>
                  </a:cubicBezTo>
                  <a:cubicBezTo>
                    <a:pt x="1830152" y="2057421"/>
                    <a:pt x="1779708" y="2052445"/>
                    <a:pt x="1729878" y="2037994"/>
                  </a:cubicBezTo>
                  <a:cubicBezTo>
                    <a:pt x="1711950" y="2032813"/>
                    <a:pt x="1693954" y="2027633"/>
                    <a:pt x="1675754" y="2023406"/>
                  </a:cubicBezTo>
                  <a:cubicBezTo>
                    <a:pt x="1652372" y="2017953"/>
                    <a:pt x="1627968" y="2031041"/>
                    <a:pt x="1624901" y="2054763"/>
                  </a:cubicBezTo>
                  <a:cubicBezTo>
                    <a:pt x="1613926" y="2141062"/>
                    <a:pt x="1564641" y="2206639"/>
                    <a:pt x="1512494" y="2271193"/>
                  </a:cubicBezTo>
                  <a:cubicBezTo>
                    <a:pt x="1481205" y="2309912"/>
                    <a:pt x="1452439" y="2350335"/>
                    <a:pt x="1438260" y="2399006"/>
                  </a:cubicBezTo>
                  <a:cubicBezTo>
                    <a:pt x="1418969" y="2465264"/>
                    <a:pt x="1428853" y="2529409"/>
                    <a:pt x="1460823" y="2588510"/>
                  </a:cubicBezTo>
                  <a:cubicBezTo>
                    <a:pt x="1491294" y="2644884"/>
                    <a:pt x="1527559" y="2698191"/>
                    <a:pt x="1561369" y="2752792"/>
                  </a:cubicBezTo>
                  <a:cubicBezTo>
                    <a:pt x="1581615" y="2785513"/>
                    <a:pt x="1602815" y="2817619"/>
                    <a:pt x="1622311" y="2850748"/>
                  </a:cubicBezTo>
                  <a:cubicBezTo>
                    <a:pt x="1675345" y="2940865"/>
                    <a:pt x="1681820" y="3033845"/>
                    <a:pt x="1637239" y="3129278"/>
                  </a:cubicBezTo>
                  <a:cubicBezTo>
                    <a:pt x="1610041" y="3187493"/>
                    <a:pt x="1582365" y="3245435"/>
                    <a:pt x="1555234" y="3303649"/>
                  </a:cubicBezTo>
                  <a:cubicBezTo>
                    <a:pt x="1526059" y="3366227"/>
                    <a:pt x="1501314" y="3430644"/>
                    <a:pt x="1494566" y="3499698"/>
                  </a:cubicBezTo>
                  <a:cubicBezTo>
                    <a:pt x="1490544" y="3541143"/>
                    <a:pt x="1493816" y="3583270"/>
                    <a:pt x="1493816" y="3627033"/>
                  </a:cubicBezTo>
                  <a:cubicBezTo>
                    <a:pt x="1477933" y="3624034"/>
                    <a:pt x="1461777" y="3621239"/>
                    <a:pt x="1445758" y="3617762"/>
                  </a:cubicBezTo>
                  <a:cubicBezTo>
                    <a:pt x="1424490" y="3613127"/>
                    <a:pt x="1403563" y="3607197"/>
                    <a:pt x="1382158" y="3603311"/>
                  </a:cubicBezTo>
                  <a:cubicBezTo>
                    <a:pt x="1368934" y="3600925"/>
                    <a:pt x="1363685" y="3594245"/>
                    <a:pt x="1363072" y="3581430"/>
                  </a:cubicBezTo>
                  <a:cubicBezTo>
                    <a:pt x="1361231" y="3544347"/>
                    <a:pt x="1362526" y="3507741"/>
                    <a:pt x="1370911" y="3471272"/>
                  </a:cubicBezTo>
                  <a:cubicBezTo>
                    <a:pt x="1386521" y="3403582"/>
                    <a:pt x="1416924" y="3341959"/>
                    <a:pt x="1446644" y="3279927"/>
                  </a:cubicBezTo>
                  <a:cubicBezTo>
                    <a:pt x="1472412" y="3226144"/>
                    <a:pt x="1498451" y="3172360"/>
                    <a:pt x="1521560" y="3117417"/>
                  </a:cubicBezTo>
                  <a:cubicBezTo>
                    <a:pt x="1558915" y="3028459"/>
                    <a:pt x="1553530" y="2939911"/>
                    <a:pt x="1507654" y="2855588"/>
                  </a:cubicBezTo>
                  <a:cubicBezTo>
                    <a:pt x="1479433" y="2803713"/>
                    <a:pt x="1446372" y="2754360"/>
                    <a:pt x="1414538" y="2704530"/>
                  </a:cubicBezTo>
                  <a:cubicBezTo>
                    <a:pt x="1385362" y="2658926"/>
                    <a:pt x="1355233" y="2614005"/>
                    <a:pt x="1334987" y="2563357"/>
                  </a:cubicBezTo>
                  <a:cubicBezTo>
                    <a:pt x="1302335" y="2481556"/>
                    <a:pt x="1309152" y="2403300"/>
                    <a:pt x="1358232" y="2330635"/>
                  </a:cubicBezTo>
                  <a:cubicBezTo>
                    <a:pt x="1389316" y="2284554"/>
                    <a:pt x="1424831" y="2241404"/>
                    <a:pt x="1457892" y="2196618"/>
                  </a:cubicBezTo>
                  <a:cubicBezTo>
                    <a:pt x="1508676" y="2127974"/>
                    <a:pt x="1535466" y="2051695"/>
                    <a:pt x="1530013" y="1965532"/>
                  </a:cubicBezTo>
                  <a:cubicBezTo>
                    <a:pt x="1526263" y="1906295"/>
                    <a:pt x="1508881" y="1850398"/>
                    <a:pt x="1486386" y="1795933"/>
                  </a:cubicBezTo>
                  <a:cubicBezTo>
                    <a:pt x="1458574" y="1728652"/>
                    <a:pt x="1426467" y="1663008"/>
                    <a:pt x="1402404" y="1594432"/>
                  </a:cubicBezTo>
                  <a:cubicBezTo>
                    <a:pt x="1339827" y="1415902"/>
                    <a:pt x="1369070" y="1249030"/>
                    <a:pt x="1474797" y="1094018"/>
                  </a:cubicBezTo>
                  <a:cubicBezTo>
                    <a:pt x="1482500" y="1082702"/>
                    <a:pt x="1491771" y="1072477"/>
                    <a:pt x="1498860" y="1060889"/>
                  </a:cubicBezTo>
                  <a:cubicBezTo>
                    <a:pt x="1501996" y="1055776"/>
                    <a:pt x="1501655" y="1048551"/>
                    <a:pt x="1502882" y="1042279"/>
                  </a:cubicBezTo>
                  <a:cubicBezTo>
                    <a:pt x="1496611" y="1043370"/>
                    <a:pt x="1488908" y="1042484"/>
                    <a:pt x="1484341" y="1045892"/>
                  </a:cubicBezTo>
                  <a:cubicBezTo>
                    <a:pt x="1442691" y="1077045"/>
                    <a:pt x="1406494" y="1113787"/>
                    <a:pt x="1376023" y="1155982"/>
                  </a:cubicBezTo>
                  <a:cubicBezTo>
                    <a:pt x="1304653" y="1254892"/>
                    <a:pt x="1269342" y="1365186"/>
                    <a:pt x="1273841" y="1487478"/>
                  </a:cubicBezTo>
                  <a:cubicBezTo>
                    <a:pt x="1276432" y="1558099"/>
                    <a:pt x="1296677" y="1624630"/>
                    <a:pt x="1323603" y="1689524"/>
                  </a:cubicBezTo>
                  <a:cubicBezTo>
                    <a:pt x="1348552" y="1749716"/>
                    <a:pt x="1375410" y="1809430"/>
                    <a:pt x="1395519" y="1871258"/>
                  </a:cubicBezTo>
                  <a:cubicBezTo>
                    <a:pt x="1424695" y="1960897"/>
                    <a:pt x="1422990" y="2050059"/>
                    <a:pt x="1370297" y="2132541"/>
                  </a:cubicBezTo>
                  <a:cubicBezTo>
                    <a:pt x="1350733" y="2163217"/>
                    <a:pt x="1328170" y="2191983"/>
                    <a:pt x="1306561" y="2221295"/>
                  </a:cubicBezTo>
                  <a:cubicBezTo>
                    <a:pt x="1284339" y="2251425"/>
                    <a:pt x="1260549" y="2280464"/>
                    <a:pt x="1239212" y="2311275"/>
                  </a:cubicBezTo>
                  <a:cubicBezTo>
                    <a:pt x="1177385" y="2400710"/>
                    <a:pt x="1169955" y="2496212"/>
                    <a:pt x="1217944" y="2592804"/>
                  </a:cubicBezTo>
                  <a:cubicBezTo>
                    <a:pt x="1246847" y="2651019"/>
                    <a:pt x="1283998" y="2705144"/>
                    <a:pt x="1317195" y="2761245"/>
                  </a:cubicBezTo>
                  <a:cubicBezTo>
                    <a:pt x="1338804" y="2797783"/>
                    <a:pt x="1361436" y="2833843"/>
                    <a:pt x="1380795" y="2871539"/>
                  </a:cubicBezTo>
                  <a:cubicBezTo>
                    <a:pt x="1416378" y="2941001"/>
                    <a:pt x="1421491" y="3013395"/>
                    <a:pt x="1389520" y="3085311"/>
                  </a:cubicBezTo>
                  <a:cubicBezTo>
                    <a:pt x="1362458" y="3146252"/>
                    <a:pt x="1332260" y="3205830"/>
                    <a:pt x="1302403" y="3265544"/>
                  </a:cubicBezTo>
                  <a:cubicBezTo>
                    <a:pt x="1271592" y="3327099"/>
                    <a:pt x="1239826" y="3388313"/>
                    <a:pt x="1226942" y="3456616"/>
                  </a:cubicBezTo>
                  <a:cubicBezTo>
                    <a:pt x="1221012" y="3488109"/>
                    <a:pt x="1219853" y="3520557"/>
                    <a:pt x="1216376" y="3554231"/>
                  </a:cubicBezTo>
                  <a:cubicBezTo>
                    <a:pt x="1180657" y="3540052"/>
                    <a:pt x="1142620" y="3525260"/>
                    <a:pt x="1104992" y="3509445"/>
                  </a:cubicBezTo>
                  <a:cubicBezTo>
                    <a:pt x="1101379" y="3507946"/>
                    <a:pt x="1097766" y="3499493"/>
                    <a:pt x="1098584" y="3495130"/>
                  </a:cubicBezTo>
                  <a:cubicBezTo>
                    <a:pt x="1105401" y="3459002"/>
                    <a:pt x="1108195" y="3420965"/>
                    <a:pt x="1122033" y="3387563"/>
                  </a:cubicBezTo>
                  <a:cubicBezTo>
                    <a:pt x="1147596" y="3325599"/>
                    <a:pt x="1179839" y="3266362"/>
                    <a:pt x="1209083" y="3205830"/>
                  </a:cubicBezTo>
                  <a:cubicBezTo>
                    <a:pt x="1229328" y="3163975"/>
                    <a:pt x="1251005" y="3122734"/>
                    <a:pt x="1269069" y="3079994"/>
                  </a:cubicBezTo>
                  <a:cubicBezTo>
                    <a:pt x="1301040" y="3004260"/>
                    <a:pt x="1297154" y="2927981"/>
                    <a:pt x="1260549" y="2855384"/>
                  </a:cubicBezTo>
                  <a:cubicBezTo>
                    <a:pt x="1235122" y="2804940"/>
                    <a:pt x="1203902" y="2757360"/>
                    <a:pt x="1175204" y="2708552"/>
                  </a:cubicBezTo>
                  <a:cubicBezTo>
                    <a:pt x="1153390" y="2671537"/>
                    <a:pt x="1130145" y="2635273"/>
                    <a:pt x="1109832" y="2597372"/>
                  </a:cubicBezTo>
                  <a:cubicBezTo>
                    <a:pt x="1055434" y="2495803"/>
                    <a:pt x="1065523" y="2398938"/>
                    <a:pt x="1134440" y="2307526"/>
                  </a:cubicBezTo>
                  <a:cubicBezTo>
                    <a:pt x="1172545" y="2257014"/>
                    <a:pt x="1211673" y="2207252"/>
                    <a:pt x="1248619" y="2155855"/>
                  </a:cubicBezTo>
                  <a:cubicBezTo>
                    <a:pt x="1275682" y="2118226"/>
                    <a:pt x="1295450" y="2076576"/>
                    <a:pt x="1302199" y="2030018"/>
                  </a:cubicBezTo>
                  <a:cubicBezTo>
                    <a:pt x="1309629" y="1978620"/>
                    <a:pt x="1305811" y="1927427"/>
                    <a:pt x="1291087" y="1878211"/>
                  </a:cubicBezTo>
                  <a:cubicBezTo>
                    <a:pt x="1272273" y="1815361"/>
                    <a:pt x="1249710" y="1753601"/>
                    <a:pt x="1227351" y="1691910"/>
                  </a:cubicBezTo>
                  <a:cubicBezTo>
                    <a:pt x="1196949" y="1607792"/>
                    <a:pt x="1183588" y="1521834"/>
                    <a:pt x="1192859" y="1432535"/>
                  </a:cubicBezTo>
                  <a:cubicBezTo>
                    <a:pt x="1204106" y="1324354"/>
                    <a:pt x="1246370" y="1228920"/>
                    <a:pt x="1310992" y="1142621"/>
                  </a:cubicBezTo>
                  <a:cubicBezTo>
                    <a:pt x="1324557" y="1124557"/>
                    <a:pt x="1338327" y="1106697"/>
                    <a:pt x="1352029" y="1088769"/>
                  </a:cubicBezTo>
                  <a:cubicBezTo>
                    <a:pt x="1350938" y="1087406"/>
                    <a:pt x="1349847" y="1086111"/>
                    <a:pt x="1348757" y="1084747"/>
                  </a:cubicBezTo>
                  <a:cubicBezTo>
                    <a:pt x="1332397" y="1095927"/>
                    <a:pt x="1314878" y="1105811"/>
                    <a:pt x="1299881" y="1118558"/>
                  </a:cubicBezTo>
                  <a:cubicBezTo>
                    <a:pt x="1204447" y="1199881"/>
                    <a:pt x="1145551" y="1303359"/>
                    <a:pt x="1118557" y="1425105"/>
                  </a:cubicBezTo>
                  <a:cubicBezTo>
                    <a:pt x="1093062" y="1540034"/>
                    <a:pt x="1111672" y="1650942"/>
                    <a:pt x="1150050" y="1760282"/>
                  </a:cubicBezTo>
                  <a:cubicBezTo>
                    <a:pt x="1168455" y="1812634"/>
                    <a:pt x="1185769" y="1865532"/>
                    <a:pt x="1199675" y="1919247"/>
                  </a:cubicBezTo>
                  <a:cubicBezTo>
                    <a:pt x="1221148" y="2002138"/>
                    <a:pt x="1197903" y="2076099"/>
                    <a:pt x="1147460" y="2143039"/>
                  </a:cubicBezTo>
                  <a:cubicBezTo>
                    <a:pt x="1110581" y="2191983"/>
                    <a:pt x="1073158" y="2240518"/>
                    <a:pt x="1037302" y="2290143"/>
                  </a:cubicBezTo>
                  <a:cubicBezTo>
                    <a:pt x="1008126" y="2330566"/>
                    <a:pt x="984813" y="2374398"/>
                    <a:pt x="975679" y="2424160"/>
                  </a:cubicBezTo>
                  <a:cubicBezTo>
                    <a:pt x="964704" y="2484078"/>
                    <a:pt x="974929" y="2541952"/>
                    <a:pt x="1002060" y="2595190"/>
                  </a:cubicBezTo>
                  <a:cubicBezTo>
                    <a:pt x="1032598" y="2655041"/>
                    <a:pt x="1068250" y="2712233"/>
                    <a:pt x="1101583" y="2770584"/>
                  </a:cubicBezTo>
                  <a:cubicBezTo>
                    <a:pt x="1115626" y="2795192"/>
                    <a:pt x="1129736" y="2819732"/>
                    <a:pt x="1143302" y="2844613"/>
                  </a:cubicBezTo>
                  <a:cubicBezTo>
                    <a:pt x="1183929" y="2919120"/>
                    <a:pt x="1186587" y="2995262"/>
                    <a:pt x="1150186" y="3071814"/>
                  </a:cubicBezTo>
                  <a:cubicBezTo>
                    <a:pt x="1121556" y="3132073"/>
                    <a:pt x="1090949" y="3191379"/>
                    <a:pt x="1061433" y="3251229"/>
                  </a:cubicBezTo>
                  <a:cubicBezTo>
                    <a:pt x="1034098" y="3306581"/>
                    <a:pt x="1008331" y="3362546"/>
                    <a:pt x="998174" y="3424237"/>
                  </a:cubicBezTo>
                  <a:cubicBezTo>
                    <a:pt x="996470" y="3434598"/>
                    <a:pt x="995447" y="3445096"/>
                    <a:pt x="993811" y="3458184"/>
                  </a:cubicBezTo>
                  <a:cubicBezTo>
                    <a:pt x="960205" y="3439438"/>
                    <a:pt x="928235" y="3422055"/>
                    <a:pt x="896878" y="3403650"/>
                  </a:cubicBezTo>
                  <a:cubicBezTo>
                    <a:pt x="893674" y="3401742"/>
                    <a:pt x="892583" y="3393221"/>
                    <a:pt x="893265" y="3388176"/>
                  </a:cubicBezTo>
                  <a:cubicBezTo>
                    <a:pt x="901104" y="3331257"/>
                    <a:pt x="928371" y="3282245"/>
                    <a:pt x="956456" y="3233437"/>
                  </a:cubicBezTo>
                  <a:cubicBezTo>
                    <a:pt x="987744" y="3179108"/>
                    <a:pt x="1021419" y="3125870"/>
                    <a:pt x="1048413" y="3069496"/>
                  </a:cubicBezTo>
                  <a:cubicBezTo>
                    <a:pt x="1086314" y="2990422"/>
                    <a:pt x="1076702" y="2912235"/>
                    <a:pt x="1030962" y="2838069"/>
                  </a:cubicBezTo>
                  <a:cubicBezTo>
                    <a:pt x="1029394" y="2835547"/>
                    <a:pt x="1027486" y="2833229"/>
                    <a:pt x="1025509" y="2830980"/>
                  </a:cubicBezTo>
                  <a:cubicBezTo>
                    <a:pt x="1025032" y="2830435"/>
                    <a:pt x="1023668" y="2830571"/>
                    <a:pt x="1022714" y="2830366"/>
                  </a:cubicBezTo>
                  <a:cubicBezTo>
                    <a:pt x="1025236" y="2848294"/>
                    <a:pt x="1028917" y="2866086"/>
                    <a:pt x="1030076" y="2884014"/>
                  </a:cubicBezTo>
                  <a:cubicBezTo>
                    <a:pt x="1033893" y="2943523"/>
                    <a:pt x="1014125" y="2996966"/>
                    <a:pt x="983109" y="3045978"/>
                  </a:cubicBezTo>
                  <a:cubicBezTo>
                    <a:pt x="955024" y="3090423"/>
                    <a:pt x="923599" y="3132755"/>
                    <a:pt x="893470" y="3175905"/>
                  </a:cubicBezTo>
                  <a:cubicBezTo>
                    <a:pt x="860681" y="3222940"/>
                    <a:pt x="829120" y="3270452"/>
                    <a:pt x="815827" y="3327440"/>
                  </a:cubicBezTo>
                  <a:cubicBezTo>
                    <a:pt x="814260" y="3334120"/>
                    <a:pt x="812692" y="3340800"/>
                    <a:pt x="810374" y="3350753"/>
                  </a:cubicBezTo>
                  <a:cubicBezTo>
                    <a:pt x="765725" y="3317692"/>
                    <a:pt x="723257" y="3286199"/>
                    <a:pt x="680380" y="3254433"/>
                  </a:cubicBezTo>
                  <a:cubicBezTo>
                    <a:pt x="701580" y="3218032"/>
                    <a:pt x="724620" y="3186743"/>
                    <a:pt x="755159" y="3161862"/>
                  </a:cubicBezTo>
                  <a:cubicBezTo>
                    <a:pt x="763475" y="3155045"/>
                    <a:pt x="764566" y="3150819"/>
                    <a:pt x="757613" y="3142639"/>
                  </a:cubicBezTo>
                  <a:cubicBezTo>
                    <a:pt x="743911" y="3126483"/>
                    <a:pt x="731164" y="3109578"/>
                    <a:pt x="715349" y="3089605"/>
                  </a:cubicBezTo>
                  <a:cubicBezTo>
                    <a:pt x="697217" y="3106170"/>
                    <a:pt x="678403" y="3121303"/>
                    <a:pt x="662179" y="3138822"/>
                  </a:cubicBezTo>
                  <a:cubicBezTo>
                    <a:pt x="645751" y="3156545"/>
                    <a:pt x="631845" y="3176586"/>
                    <a:pt x="615008" y="3198059"/>
                  </a:cubicBezTo>
                  <a:cubicBezTo>
                    <a:pt x="580651" y="3165066"/>
                    <a:pt x="546159" y="3131937"/>
                    <a:pt x="511189" y="3098331"/>
                  </a:cubicBezTo>
                  <a:cubicBezTo>
                    <a:pt x="549295" y="3051295"/>
                    <a:pt x="582628" y="3001329"/>
                    <a:pt x="645001" y="2981356"/>
                  </a:cubicBezTo>
                  <a:cubicBezTo>
                    <a:pt x="631231" y="2956407"/>
                    <a:pt x="617939" y="2932344"/>
                    <a:pt x="603896" y="2906986"/>
                  </a:cubicBezTo>
                  <a:cubicBezTo>
                    <a:pt x="535048" y="2925255"/>
                    <a:pt x="494693" y="2978970"/>
                    <a:pt x="448817" y="3031118"/>
                  </a:cubicBezTo>
                  <a:cubicBezTo>
                    <a:pt x="418550" y="2994103"/>
                    <a:pt x="389034" y="2957975"/>
                    <a:pt x="358904" y="2921096"/>
                  </a:cubicBezTo>
                  <a:cubicBezTo>
                    <a:pt x="394351" y="2888785"/>
                    <a:pt x="426799" y="2855861"/>
                    <a:pt x="462995" y="2827776"/>
                  </a:cubicBezTo>
                  <a:cubicBezTo>
                    <a:pt x="481809" y="2813120"/>
                    <a:pt x="507031" y="2806440"/>
                    <a:pt x="529799" y="2797169"/>
                  </a:cubicBezTo>
                  <a:cubicBezTo>
                    <a:pt x="542819" y="2791920"/>
                    <a:pt x="552839" y="2794715"/>
                    <a:pt x="556929" y="2810734"/>
                  </a:cubicBezTo>
                  <a:cubicBezTo>
                    <a:pt x="559792" y="2821845"/>
                    <a:pt x="565587" y="2832275"/>
                    <a:pt x="570086" y="2842977"/>
                  </a:cubicBezTo>
                  <a:cubicBezTo>
                    <a:pt x="584537" y="2877674"/>
                    <a:pt x="601170" y="2887081"/>
                    <a:pt x="638184" y="2884900"/>
                  </a:cubicBezTo>
                  <a:cubicBezTo>
                    <a:pt x="721075" y="2880060"/>
                    <a:pt x="794218" y="2847681"/>
                    <a:pt x="862385" y="2803645"/>
                  </a:cubicBezTo>
                  <a:cubicBezTo>
                    <a:pt x="895378" y="2782309"/>
                    <a:pt x="924895" y="2755587"/>
                    <a:pt x="956251" y="2731661"/>
                  </a:cubicBezTo>
                  <a:cubicBezTo>
                    <a:pt x="965658" y="2724503"/>
                    <a:pt x="965931" y="2718095"/>
                    <a:pt x="960546" y="2707530"/>
                  </a:cubicBezTo>
                  <a:cubicBezTo>
                    <a:pt x="940709" y="2668334"/>
                    <a:pt x="921009" y="2628933"/>
                    <a:pt x="903490" y="2588646"/>
                  </a:cubicBezTo>
                  <a:cubicBezTo>
                    <a:pt x="860818" y="2490759"/>
                    <a:pt x="871452" y="2398256"/>
                    <a:pt x="935051" y="2312230"/>
                  </a:cubicBezTo>
                  <a:cubicBezTo>
                    <a:pt x="975679" y="2257287"/>
                    <a:pt x="1017056" y="2202890"/>
                    <a:pt x="1057002" y="2147402"/>
                  </a:cubicBezTo>
                  <a:cubicBezTo>
                    <a:pt x="1081679" y="2113182"/>
                    <a:pt x="1102265" y="2076304"/>
                    <a:pt x="1110172" y="2034313"/>
                  </a:cubicBezTo>
                  <a:cubicBezTo>
                    <a:pt x="1119307" y="1985710"/>
                    <a:pt x="1114058" y="1937175"/>
                    <a:pt x="1102060" y="1889867"/>
                  </a:cubicBezTo>
                  <a:cubicBezTo>
                    <a:pt x="1087200" y="1831175"/>
                    <a:pt x="1068454" y="1773438"/>
                    <a:pt x="1052912" y="1714883"/>
                  </a:cubicBezTo>
                  <a:cubicBezTo>
                    <a:pt x="1010240" y="1554213"/>
                    <a:pt x="1037779" y="1404041"/>
                    <a:pt x="1123669" y="1263617"/>
                  </a:cubicBezTo>
                  <a:cubicBezTo>
                    <a:pt x="1142893" y="1232192"/>
                    <a:pt x="1165592" y="1202813"/>
                    <a:pt x="1186656" y="1172478"/>
                  </a:cubicBezTo>
                  <a:cubicBezTo>
                    <a:pt x="1188632" y="1169615"/>
                    <a:pt x="1190473" y="1166684"/>
                    <a:pt x="1190609" y="1161094"/>
                  </a:cubicBezTo>
                  <a:cubicBezTo>
                    <a:pt x="1185088" y="1164366"/>
                    <a:pt x="1179089" y="1167025"/>
                    <a:pt x="1174113" y="1170979"/>
                  </a:cubicBezTo>
                  <a:cubicBezTo>
                    <a:pt x="1092176" y="1235260"/>
                    <a:pt x="1036893" y="1318765"/>
                    <a:pt x="999606" y="1414880"/>
                  </a:cubicBezTo>
                  <a:cubicBezTo>
                    <a:pt x="966749" y="1499543"/>
                    <a:pt x="957342" y="1586729"/>
                    <a:pt x="968317" y="1677118"/>
                  </a:cubicBezTo>
                  <a:cubicBezTo>
                    <a:pt x="976701" y="1746376"/>
                    <a:pt x="999197" y="1811816"/>
                    <a:pt x="1015625" y="1878960"/>
                  </a:cubicBezTo>
                  <a:cubicBezTo>
                    <a:pt x="1023396" y="1910726"/>
                    <a:pt x="1028440" y="1943310"/>
                    <a:pt x="1032598" y="1975826"/>
                  </a:cubicBezTo>
                  <a:cubicBezTo>
                    <a:pt x="1038733" y="2024292"/>
                    <a:pt x="1017738" y="2064988"/>
                    <a:pt x="990539" y="2102343"/>
                  </a:cubicBezTo>
                  <a:cubicBezTo>
                    <a:pt x="948208" y="2160422"/>
                    <a:pt x="903558" y="2216864"/>
                    <a:pt x="861227" y="2274942"/>
                  </a:cubicBezTo>
                  <a:cubicBezTo>
                    <a:pt x="829802" y="2318092"/>
                    <a:pt x="803285" y="2364241"/>
                    <a:pt x="794832" y="2418161"/>
                  </a:cubicBezTo>
                  <a:cubicBezTo>
                    <a:pt x="792514" y="2433021"/>
                    <a:pt x="794355" y="2448495"/>
                    <a:pt x="792582" y="2463492"/>
                  </a:cubicBezTo>
                  <a:cubicBezTo>
                    <a:pt x="791764" y="2470581"/>
                    <a:pt x="788765" y="2479239"/>
                    <a:pt x="783653" y="2483601"/>
                  </a:cubicBezTo>
                  <a:cubicBezTo>
                    <a:pt x="701443" y="2554222"/>
                    <a:pt x="606964" y="2594304"/>
                    <a:pt x="497760" y="2596895"/>
                  </a:cubicBezTo>
                  <a:cubicBezTo>
                    <a:pt x="495784" y="2596895"/>
                    <a:pt x="493875" y="2597508"/>
                    <a:pt x="489444" y="2598258"/>
                  </a:cubicBezTo>
                  <a:cubicBezTo>
                    <a:pt x="498647" y="2632750"/>
                    <a:pt x="507645" y="2666629"/>
                    <a:pt x="517597" y="2703985"/>
                  </a:cubicBezTo>
                  <a:cubicBezTo>
                    <a:pt x="422504" y="2707870"/>
                    <a:pt x="371515" y="2784013"/>
                    <a:pt x="301849" y="2835479"/>
                  </a:cubicBezTo>
                  <a:cubicBezTo>
                    <a:pt x="275332" y="2791170"/>
                    <a:pt x="249837" y="2748566"/>
                    <a:pt x="222979" y="2703712"/>
                  </a:cubicBezTo>
                  <a:cubicBezTo>
                    <a:pt x="273968" y="2695260"/>
                    <a:pt x="306211" y="2662130"/>
                    <a:pt x="340227" y="2632137"/>
                  </a:cubicBezTo>
                  <a:cubicBezTo>
                    <a:pt x="380377" y="2596758"/>
                    <a:pt x="425026" y="2573582"/>
                    <a:pt x="480173" y="2576172"/>
                  </a:cubicBezTo>
                  <a:cubicBezTo>
                    <a:pt x="482082" y="2576240"/>
                    <a:pt x="483991" y="2575422"/>
                    <a:pt x="486990" y="2574809"/>
                  </a:cubicBezTo>
                  <a:cubicBezTo>
                    <a:pt x="482423" y="2549655"/>
                    <a:pt x="478128" y="2524842"/>
                    <a:pt x="473493" y="2500166"/>
                  </a:cubicBezTo>
                  <a:cubicBezTo>
                    <a:pt x="467971" y="2471058"/>
                    <a:pt x="467835" y="2470718"/>
                    <a:pt x="437637" y="2472081"/>
                  </a:cubicBezTo>
                  <a:cubicBezTo>
                    <a:pt x="383717" y="2474467"/>
                    <a:pt x="338727" y="2498052"/>
                    <a:pt x="297350" y="2530841"/>
                  </a:cubicBezTo>
                  <a:cubicBezTo>
                    <a:pt x="274786" y="2548769"/>
                    <a:pt x="251132" y="2565333"/>
                    <a:pt x="227956" y="2582443"/>
                  </a:cubicBezTo>
                  <a:cubicBezTo>
                    <a:pt x="225502" y="2584216"/>
                    <a:pt x="222775" y="2585579"/>
                    <a:pt x="220048" y="2586942"/>
                  </a:cubicBezTo>
                  <a:cubicBezTo>
                    <a:pt x="179762" y="2607256"/>
                    <a:pt x="173081" y="2605143"/>
                    <a:pt x="155971" y="2564652"/>
                  </a:cubicBezTo>
                  <a:cubicBezTo>
                    <a:pt x="142747" y="2533499"/>
                    <a:pt x="130341" y="2501938"/>
                    <a:pt x="117662" y="2470581"/>
                  </a:cubicBezTo>
                  <a:cubicBezTo>
                    <a:pt x="116230" y="2466968"/>
                    <a:pt x="115344" y="2463083"/>
                    <a:pt x="113844" y="2457970"/>
                  </a:cubicBezTo>
                  <a:cubicBezTo>
                    <a:pt x="175876" y="2461447"/>
                    <a:pt x="224956" y="2433021"/>
                    <a:pt x="272673" y="2400233"/>
                  </a:cubicBezTo>
                  <a:cubicBezTo>
                    <a:pt x="309688" y="2374739"/>
                    <a:pt x="346021" y="2347335"/>
                    <a:pt x="390534" y="2335747"/>
                  </a:cubicBezTo>
                  <a:cubicBezTo>
                    <a:pt x="411393" y="2330294"/>
                    <a:pt x="432934" y="2327772"/>
                    <a:pt x="456724" y="2323477"/>
                  </a:cubicBezTo>
                  <a:lnTo>
                    <a:pt x="456724" y="2204662"/>
                  </a:lnTo>
                  <a:cubicBezTo>
                    <a:pt x="430889" y="2201663"/>
                    <a:pt x="404781" y="2205412"/>
                    <a:pt x="378809" y="2212092"/>
                  </a:cubicBezTo>
                  <a:cubicBezTo>
                    <a:pt x="331365" y="2224294"/>
                    <a:pt x="290942" y="2250198"/>
                    <a:pt x="250587" y="2276442"/>
                  </a:cubicBezTo>
                  <a:cubicBezTo>
                    <a:pt x="214527" y="2299823"/>
                    <a:pt x="178535" y="2323682"/>
                    <a:pt x="135521" y="2333020"/>
                  </a:cubicBezTo>
                  <a:cubicBezTo>
                    <a:pt x="134022" y="2333361"/>
                    <a:pt x="132658" y="2334043"/>
                    <a:pt x="131159" y="2334384"/>
                  </a:cubicBezTo>
                  <a:cubicBezTo>
                    <a:pt x="76148" y="2345631"/>
                    <a:pt x="72262" y="2343382"/>
                    <a:pt x="58697" y="2289871"/>
                  </a:cubicBezTo>
                  <a:cubicBezTo>
                    <a:pt x="50790" y="2258582"/>
                    <a:pt x="43564" y="2227157"/>
                    <a:pt x="35589" y="2194028"/>
                  </a:cubicBezTo>
                  <a:cubicBezTo>
                    <a:pt x="53721" y="2194028"/>
                    <a:pt x="70149" y="2194369"/>
                    <a:pt x="86509" y="2194028"/>
                  </a:cubicBezTo>
                  <a:cubicBezTo>
                    <a:pt x="143360" y="2192596"/>
                    <a:pt x="193531" y="2170647"/>
                    <a:pt x="241930" y="2143107"/>
                  </a:cubicBezTo>
                  <a:cubicBezTo>
                    <a:pt x="279285" y="2121907"/>
                    <a:pt x="316573" y="2100367"/>
                    <a:pt x="354746" y="2080734"/>
                  </a:cubicBezTo>
                  <a:cubicBezTo>
                    <a:pt x="388898" y="2063147"/>
                    <a:pt x="426049" y="2055717"/>
                    <a:pt x="464359" y="2053263"/>
                  </a:cubicBezTo>
                  <a:cubicBezTo>
                    <a:pt x="468858" y="2052991"/>
                    <a:pt x="476015" y="2048287"/>
                    <a:pt x="476969" y="2044402"/>
                  </a:cubicBezTo>
                  <a:cubicBezTo>
                    <a:pt x="486922" y="2003160"/>
                    <a:pt x="495920" y="1961715"/>
                    <a:pt x="505122" y="1920338"/>
                  </a:cubicBezTo>
                  <a:cubicBezTo>
                    <a:pt x="505395" y="1918974"/>
                    <a:pt x="504850" y="1917407"/>
                    <a:pt x="504168" y="1912362"/>
                  </a:cubicBezTo>
                  <a:cubicBezTo>
                    <a:pt x="483377" y="1913862"/>
                    <a:pt x="462382" y="1914407"/>
                    <a:pt x="441727" y="1917066"/>
                  </a:cubicBezTo>
                  <a:cubicBezTo>
                    <a:pt x="379695" y="1925041"/>
                    <a:pt x="325571" y="1953535"/>
                    <a:pt x="272332" y="1984142"/>
                  </a:cubicBezTo>
                  <a:cubicBezTo>
                    <a:pt x="227206" y="2010114"/>
                    <a:pt x="182420" y="2036903"/>
                    <a:pt x="131295" y="2050332"/>
                  </a:cubicBezTo>
                  <a:cubicBezTo>
                    <a:pt x="92508" y="2060557"/>
                    <a:pt x="53585" y="2060830"/>
                    <a:pt x="12684" y="2055445"/>
                  </a:cubicBezTo>
                  <a:cubicBezTo>
                    <a:pt x="8867" y="2013045"/>
                    <a:pt x="5118" y="1971940"/>
                    <a:pt x="1573" y="1932812"/>
                  </a:cubicBezTo>
                  <a:cubicBezTo>
                    <a:pt x="35861" y="1930699"/>
                    <a:pt x="68581" y="1930426"/>
                    <a:pt x="100824" y="1926336"/>
                  </a:cubicBezTo>
                  <a:cubicBezTo>
                    <a:pt x="159925" y="1918906"/>
                    <a:pt x="212550" y="1892866"/>
                    <a:pt x="265107" y="1866418"/>
                  </a:cubicBezTo>
                  <a:cubicBezTo>
                    <a:pt x="313846" y="1841946"/>
                    <a:pt x="362858" y="1817815"/>
                    <a:pt x="413302" y="1797296"/>
                  </a:cubicBezTo>
                  <a:cubicBezTo>
                    <a:pt x="451952" y="1781550"/>
                    <a:pt x="493670" y="1777664"/>
                    <a:pt x="535661" y="1782027"/>
                  </a:cubicBezTo>
                  <a:cubicBezTo>
                    <a:pt x="543023" y="1782777"/>
                    <a:pt x="549840" y="1784140"/>
                    <a:pt x="554339" y="1774256"/>
                  </a:cubicBezTo>
                  <a:cubicBezTo>
                    <a:pt x="575675" y="1727902"/>
                    <a:pt x="597966" y="1681958"/>
                    <a:pt x="619847" y="1635877"/>
                  </a:cubicBezTo>
                  <a:cubicBezTo>
                    <a:pt x="620870" y="1633696"/>
                    <a:pt x="621211" y="1631174"/>
                    <a:pt x="622029" y="1628038"/>
                  </a:cubicBezTo>
                  <a:cubicBezTo>
                    <a:pt x="552703" y="1613927"/>
                    <a:pt x="484604" y="1617813"/>
                    <a:pt x="420186" y="1643375"/>
                  </a:cubicBezTo>
                  <a:cubicBezTo>
                    <a:pt x="360200" y="1667234"/>
                    <a:pt x="302803" y="1697636"/>
                    <a:pt x="244520" y="1725653"/>
                  </a:cubicBezTo>
                  <a:cubicBezTo>
                    <a:pt x="198303" y="1747875"/>
                    <a:pt x="151336" y="1768121"/>
                    <a:pt x="99802" y="1773165"/>
                  </a:cubicBezTo>
                  <a:cubicBezTo>
                    <a:pt x="70217" y="1776028"/>
                    <a:pt x="40292" y="1774529"/>
                    <a:pt x="10435" y="1775210"/>
                  </a:cubicBezTo>
                  <a:cubicBezTo>
                    <a:pt x="-199" y="1775415"/>
                    <a:pt x="-335" y="1768666"/>
                    <a:pt x="142" y="1761032"/>
                  </a:cubicBezTo>
                  <a:cubicBezTo>
                    <a:pt x="3346" y="1713042"/>
                    <a:pt x="4913" y="1664916"/>
                    <a:pt x="10026" y="1617199"/>
                  </a:cubicBezTo>
                  <a:cubicBezTo>
                    <a:pt x="20660" y="1518085"/>
                    <a:pt x="39610" y="1420401"/>
                    <a:pt x="66809" y="1324422"/>
                  </a:cubicBezTo>
                  <a:cubicBezTo>
                    <a:pt x="94962" y="1225035"/>
                    <a:pt x="130204" y="1128238"/>
                    <a:pt x="175126" y="1035258"/>
                  </a:cubicBezTo>
                  <a:cubicBezTo>
                    <a:pt x="327002" y="720804"/>
                    <a:pt x="550726" y="469882"/>
                    <a:pt x="845139" y="282354"/>
                  </a:cubicBezTo>
                  <a:cubicBezTo>
                    <a:pt x="1028849" y="165380"/>
                    <a:pt x="1227828" y="85216"/>
                    <a:pt x="1440918" y="40089"/>
                  </a:cubicBezTo>
                  <a:cubicBezTo>
                    <a:pt x="1577389" y="10641"/>
                    <a:pt x="1715836" y="-2583"/>
                    <a:pt x="1855578" y="416"/>
                  </a:cubicBezTo>
                  <a:cubicBezTo>
                    <a:pt x="1987072" y="3279"/>
                    <a:pt x="2116862" y="19503"/>
                    <a:pt x="2245016" y="50246"/>
                  </a:cubicBezTo>
                  <a:cubicBezTo>
                    <a:pt x="2350061" y="75400"/>
                    <a:pt x="2452107" y="109006"/>
                    <a:pt x="2550949" y="152224"/>
                  </a:cubicBezTo>
                  <a:cubicBezTo>
                    <a:pt x="2637180" y="189920"/>
                    <a:pt x="2719799" y="234365"/>
                    <a:pt x="2799418" y="284740"/>
                  </a:cubicBezTo>
                  <a:cubicBezTo>
                    <a:pt x="2875219" y="332730"/>
                    <a:pt x="2946794" y="386241"/>
                    <a:pt x="3014621" y="444660"/>
                  </a:cubicBezTo>
                  <a:cubicBezTo>
                    <a:pt x="3077198" y="498580"/>
                    <a:pt x="3135412" y="556863"/>
                    <a:pt x="3190082" y="618963"/>
                  </a:cubicBezTo>
                  <a:cubicBezTo>
                    <a:pt x="3309920" y="754888"/>
                    <a:pt x="3407262" y="905264"/>
                    <a:pt x="3482450" y="1070023"/>
                  </a:cubicBezTo>
                  <a:cubicBezTo>
                    <a:pt x="3549118" y="1216105"/>
                    <a:pt x="3596289" y="1368254"/>
                    <a:pt x="3621306" y="1527014"/>
                  </a:cubicBezTo>
                  <a:cubicBezTo>
                    <a:pt x="3628464" y="1572414"/>
                    <a:pt x="3633508" y="1618154"/>
                    <a:pt x="3639711" y="1663689"/>
                  </a:cubicBezTo>
                  <a:cubicBezTo>
                    <a:pt x="3640257" y="1667575"/>
                    <a:pt x="3641756" y="1671324"/>
                    <a:pt x="3642779" y="1675141"/>
                  </a:cubicBezTo>
                  <a:lnTo>
                    <a:pt x="3642779" y="1775483"/>
                  </a:lnTo>
                  <a:cubicBezTo>
                    <a:pt x="3555661" y="1786867"/>
                    <a:pt x="3475497" y="1764713"/>
                    <a:pt x="3398741" y="1725517"/>
                  </a:cubicBezTo>
                  <a:cubicBezTo>
                    <a:pt x="3362749" y="1707111"/>
                    <a:pt x="3326757" y="1688638"/>
                    <a:pt x="3290560" y="1670574"/>
                  </a:cubicBezTo>
                  <a:cubicBezTo>
                    <a:pt x="3220008" y="1635264"/>
                    <a:pt x="3145774" y="1617063"/>
                    <a:pt x="3066496" y="1623130"/>
                  </a:cubicBezTo>
                  <a:cubicBezTo>
                    <a:pt x="3052180" y="1624221"/>
                    <a:pt x="3037934" y="1626675"/>
                    <a:pt x="3024028" y="1628447"/>
                  </a:cubicBezTo>
                  <a:cubicBezTo>
                    <a:pt x="3047272" y="1679163"/>
                    <a:pt x="3069359" y="1727834"/>
                    <a:pt x="3092126" y="1776233"/>
                  </a:cubicBezTo>
                  <a:cubicBezTo>
                    <a:pt x="3093762" y="1779641"/>
                    <a:pt x="3100647" y="1782027"/>
                    <a:pt x="3105214" y="1782300"/>
                  </a:cubicBezTo>
                  <a:cubicBezTo>
                    <a:pt x="3134390" y="1784276"/>
                    <a:pt x="3163974" y="1783254"/>
                    <a:pt x="3192809" y="1787549"/>
                  </a:cubicBezTo>
                  <a:cubicBezTo>
                    <a:pt x="3247138" y="1795592"/>
                    <a:pt x="3294787" y="1821973"/>
                    <a:pt x="3343117" y="1846445"/>
                  </a:cubicBezTo>
                  <a:cubicBezTo>
                    <a:pt x="3385449" y="1867849"/>
                    <a:pt x="3427644" y="1890071"/>
                    <a:pt x="3471680" y="1907590"/>
                  </a:cubicBezTo>
                  <a:cubicBezTo>
                    <a:pt x="3526350" y="1929336"/>
                    <a:pt x="3583883" y="1937311"/>
                    <a:pt x="3642779" y="1927632"/>
                  </a:cubicBezTo>
                  <a:lnTo>
                    <a:pt x="3642779" y="1982370"/>
                  </a:lnTo>
                  <a:close/>
                  <a:moveTo>
                    <a:pt x="973361" y="710443"/>
                  </a:moveTo>
                  <a:cubicBezTo>
                    <a:pt x="973361" y="713919"/>
                    <a:pt x="973020" y="715146"/>
                    <a:pt x="973361" y="715828"/>
                  </a:cubicBezTo>
                  <a:cubicBezTo>
                    <a:pt x="974929" y="718418"/>
                    <a:pt x="976633" y="720872"/>
                    <a:pt x="978474" y="723258"/>
                  </a:cubicBezTo>
                  <a:cubicBezTo>
                    <a:pt x="1053321" y="821214"/>
                    <a:pt x="1119170" y="924760"/>
                    <a:pt x="1171318" y="1036690"/>
                  </a:cubicBezTo>
                  <a:cubicBezTo>
                    <a:pt x="1184133" y="1064229"/>
                    <a:pt x="1191904" y="1066615"/>
                    <a:pt x="1219853" y="1052913"/>
                  </a:cubicBezTo>
                  <a:cubicBezTo>
                    <a:pt x="1385567" y="971931"/>
                    <a:pt x="1560756" y="926259"/>
                    <a:pt x="1744738" y="916102"/>
                  </a:cubicBezTo>
                  <a:cubicBezTo>
                    <a:pt x="1835809" y="911058"/>
                    <a:pt x="1926949" y="914398"/>
                    <a:pt x="2017406" y="928032"/>
                  </a:cubicBezTo>
                  <a:cubicBezTo>
                    <a:pt x="2158512" y="949231"/>
                    <a:pt x="2293346" y="990541"/>
                    <a:pt x="2421364" y="1053936"/>
                  </a:cubicBezTo>
                  <a:cubicBezTo>
                    <a:pt x="2446790" y="1066547"/>
                    <a:pt x="2455447" y="1063343"/>
                    <a:pt x="2467308" y="1037167"/>
                  </a:cubicBezTo>
                  <a:cubicBezTo>
                    <a:pt x="2514821" y="932599"/>
                    <a:pt x="2575762" y="836143"/>
                    <a:pt x="2644678" y="744526"/>
                  </a:cubicBezTo>
                  <a:cubicBezTo>
                    <a:pt x="2652381" y="734301"/>
                    <a:pt x="2659812" y="723803"/>
                    <a:pt x="2669832" y="710034"/>
                  </a:cubicBezTo>
                  <a:cubicBezTo>
                    <a:pt x="2541201" y="719304"/>
                    <a:pt x="2428453" y="758500"/>
                    <a:pt x="2326475" y="837574"/>
                  </a:cubicBezTo>
                  <a:cubicBezTo>
                    <a:pt x="2365126" y="728030"/>
                    <a:pt x="2416728" y="630074"/>
                    <a:pt x="2480601" y="534572"/>
                  </a:cubicBezTo>
                  <a:cubicBezTo>
                    <a:pt x="2318227" y="552159"/>
                    <a:pt x="2176372" y="605397"/>
                    <a:pt x="2060351" y="720191"/>
                  </a:cubicBezTo>
                  <a:cubicBezTo>
                    <a:pt x="2034243" y="651819"/>
                    <a:pt x="2009090" y="585629"/>
                    <a:pt x="1983527" y="519643"/>
                  </a:cubicBezTo>
                  <a:cubicBezTo>
                    <a:pt x="1979983" y="510577"/>
                    <a:pt x="1985163" y="506692"/>
                    <a:pt x="1990480" y="501988"/>
                  </a:cubicBezTo>
                  <a:cubicBezTo>
                    <a:pt x="2040515" y="457748"/>
                    <a:pt x="2090617" y="413508"/>
                    <a:pt x="2140584" y="369199"/>
                  </a:cubicBezTo>
                  <a:cubicBezTo>
                    <a:pt x="2146651" y="363814"/>
                    <a:pt x="2152172" y="357679"/>
                    <a:pt x="2160012" y="349840"/>
                  </a:cubicBezTo>
                  <a:cubicBezTo>
                    <a:pt x="2152854" y="348749"/>
                    <a:pt x="2149923" y="348135"/>
                    <a:pt x="2146924" y="347931"/>
                  </a:cubicBezTo>
                  <a:cubicBezTo>
                    <a:pt x="2075757" y="342887"/>
                    <a:pt x="2004659" y="337638"/>
                    <a:pt x="1933493" y="333139"/>
                  </a:cubicBezTo>
                  <a:cubicBezTo>
                    <a:pt x="1922518" y="332457"/>
                    <a:pt x="1916724" y="329321"/>
                    <a:pt x="1912225" y="318619"/>
                  </a:cubicBezTo>
                  <a:cubicBezTo>
                    <a:pt x="1884344" y="252361"/>
                    <a:pt x="1855646" y="186512"/>
                    <a:pt x="1827152" y="120594"/>
                  </a:cubicBezTo>
                  <a:cubicBezTo>
                    <a:pt x="1825312" y="116368"/>
                    <a:pt x="1822790" y="112414"/>
                    <a:pt x="1819518" y="106279"/>
                  </a:cubicBezTo>
                  <a:cubicBezTo>
                    <a:pt x="1816654" y="111528"/>
                    <a:pt x="1814950" y="113982"/>
                    <a:pt x="1813792" y="116709"/>
                  </a:cubicBezTo>
                  <a:cubicBezTo>
                    <a:pt x="1784616" y="184058"/>
                    <a:pt x="1755168" y="251202"/>
                    <a:pt x="1726742" y="318824"/>
                  </a:cubicBezTo>
                  <a:cubicBezTo>
                    <a:pt x="1722175" y="329730"/>
                    <a:pt x="1715972" y="332662"/>
                    <a:pt x="1705338" y="333275"/>
                  </a:cubicBezTo>
                  <a:cubicBezTo>
                    <a:pt x="1641193" y="337092"/>
                    <a:pt x="1577116" y="341387"/>
                    <a:pt x="1512971" y="345750"/>
                  </a:cubicBezTo>
                  <a:cubicBezTo>
                    <a:pt x="1502814" y="346431"/>
                    <a:pt x="1492725" y="348272"/>
                    <a:pt x="1478615" y="350112"/>
                  </a:cubicBezTo>
                  <a:cubicBezTo>
                    <a:pt x="1488022" y="359042"/>
                    <a:pt x="1494361" y="365314"/>
                    <a:pt x="1501042" y="371244"/>
                  </a:cubicBezTo>
                  <a:cubicBezTo>
                    <a:pt x="1550599" y="415280"/>
                    <a:pt x="1600156" y="459316"/>
                    <a:pt x="1650055" y="503011"/>
                  </a:cubicBezTo>
                  <a:cubicBezTo>
                    <a:pt x="1657076" y="509146"/>
                    <a:pt x="1657348" y="514463"/>
                    <a:pt x="1654213" y="522643"/>
                  </a:cubicBezTo>
                  <a:cubicBezTo>
                    <a:pt x="1635671" y="570223"/>
                    <a:pt x="1617675" y="618077"/>
                    <a:pt x="1599475" y="665793"/>
                  </a:cubicBezTo>
                  <a:cubicBezTo>
                    <a:pt x="1592726" y="683449"/>
                    <a:pt x="1585909" y="701104"/>
                    <a:pt x="1578616" y="720191"/>
                  </a:cubicBezTo>
                  <a:cubicBezTo>
                    <a:pt x="1461437" y="605806"/>
                    <a:pt x="1320195" y="552159"/>
                    <a:pt x="1158366" y="534368"/>
                  </a:cubicBezTo>
                  <a:cubicBezTo>
                    <a:pt x="1222375" y="630278"/>
                    <a:pt x="1273500" y="728439"/>
                    <a:pt x="1312492" y="837301"/>
                  </a:cubicBezTo>
                  <a:cubicBezTo>
                    <a:pt x="1210650" y="758500"/>
                    <a:pt x="1097970" y="719236"/>
                    <a:pt x="973361" y="710238"/>
                  </a:cubicBezTo>
                  <a:close/>
                  <a:moveTo>
                    <a:pt x="1748556" y="1447600"/>
                  </a:moveTo>
                  <a:cubicBezTo>
                    <a:pt x="1736286" y="1440715"/>
                    <a:pt x="1725243" y="1434921"/>
                    <a:pt x="1714472" y="1428513"/>
                  </a:cubicBezTo>
                  <a:cubicBezTo>
                    <a:pt x="1699407" y="1419515"/>
                    <a:pt x="1683661" y="1416243"/>
                    <a:pt x="1666551" y="1421697"/>
                  </a:cubicBezTo>
                  <a:cubicBezTo>
                    <a:pt x="1657417" y="1424628"/>
                    <a:pt x="1648282" y="1427491"/>
                    <a:pt x="1639080" y="1430217"/>
                  </a:cubicBezTo>
                  <a:cubicBezTo>
                    <a:pt x="1601997" y="1441329"/>
                    <a:pt x="1566346" y="1442760"/>
                    <a:pt x="1530422" y="1423196"/>
                  </a:cubicBezTo>
                  <a:cubicBezTo>
                    <a:pt x="1495043" y="1403905"/>
                    <a:pt x="1467026" y="1421219"/>
                    <a:pt x="1461437" y="1461710"/>
                  </a:cubicBezTo>
                  <a:cubicBezTo>
                    <a:pt x="1455506" y="1504656"/>
                    <a:pt x="1460210" y="1546783"/>
                    <a:pt x="1471116" y="1588024"/>
                  </a:cubicBezTo>
                  <a:cubicBezTo>
                    <a:pt x="1505132" y="1716382"/>
                    <a:pt x="1570981" y="1824222"/>
                    <a:pt x="1680866" y="1901864"/>
                  </a:cubicBezTo>
                  <a:cubicBezTo>
                    <a:pt x="1723948" y="1932335"/>
                    <a:pt x="1772278" y="1950127"/>
                    <a:pt x="1825721" y="1948491"/>
                  </a:cubicBezTo>
                  <a:cubicBezTo>
                    <a:pt x="1874528" y="1946991"/>
                    <a:pt x="1918564" y="1929336"/>
                    <a:pt x="1958510" y="1901864"/>
                  </a:cubicBezTo>
                  <a:cubicBezTo>
                    <a:pt x="2041196" y="1845150"/>
                    <a:pt x="2097434" y="1767030"/>
                    <a:pt x="2137925" y="1676709"/>
                  </a:cubicBezTo>
                  <a:cubicBezTo>
                    <a:pt x="2164238" y="1618017"/>
                    <a:pt x="2181143" y="1556531"/>
                    <a:pt x="2179507" y="1491772"/>
                  </a:cubicBezTo>
                  <a:cubicBezTo>
                    <a:pt x="2179030" y="1471799"/>
                    <a:pt x="2173304" y="1450667"/>
                    <a:pt x="2164647" y="1432603"/>
                  </a:cubicBezTo>
                  <a:cubicBezTo>
                    <a:pt x="2154967" y="1412289"/>
                    <a:pt x="2137653" y="1411608"/>
                    <a:pt x="2118021" y="1421492"/>
                  </a:cubicBezTo>
                  <a:cubicBezTo>
                    <a:pt x="2103024" y="1429059"/>
                    <a:pt x="2086255" y="1434376"/>
                    <a:pt x="2069758" y="1437239"/>
                  </a:cubicBezTo>
                  <a:cubicBezTo>
                    <a:pt x="2041605" y="1442147"/>
                    <a:pt x="2014816" y="1434989"/>
                    <a:pt x="1988504" y="1424287"/>
                  </a:cubicBezTo>
                  <a:cubicBezTo>
                    <a:pt x="1960555" y="1412903"/>
                    <a:pt x="1948421" y="1418425"/>
                    <a:pt x="1934788" y="1445487"/>
                  </a:cubicBezTo>
                  <a:cubicBezTo>
                    <a:pt x="1929812" y="1455439"/>
                    <a:pt x="1925790" y="1466073"/>
                    <a:pt x="1919314" y="1474935"/>
                  </a:cubicBezTo>
                  <a:cubicBezTo>
                    <a:pt x="1913588" y="1482774"/>
                    <a:pt x="1904999" y="1488637"/>
                    <a:pt x="1895796" y="1497021"/>
                  </a:cubicBezTo>
                  <a:cubicBezTo>
                    <a:pt x="1892320" y="1487818"/>
                    <a:pt x="1890275" y="1483251"/>
                    <a:pt x="1888775" y="1478548"/>
                  </a:cubicBezTo>
                  <a:cubicBezTo>
                    <a:pt x="1872688" y="1427423"/>
                    <a:pt x="1871870" y="1375752"/>
                    <a:pt x="1878073" y="1322582"/>
                  </a:cubicBezTo>
                  <a:cubicBezTo>
                    <a:pt x="1882981" y="1281136"/>
                    <a:pt x="1903636" y="1254824"/>
                    <a:pt x="1938810" y="1236964"/>
                  </a:cubicBezTo>
                  <a:cubicBezTo>
                    <a:pt x="2006772" y="1202472"/>
                    <a:pt x="2076575" y="1201926"/>
                    <a:pt x="2147810" y="1225853"/>
                  </a:cubicBezTo>
                  <a:cubicBezTo>
                    <a:pt x="2154354" y="1228034"/>
                    <a:pt x="2161784" y="1227625"/>
                    <a:pt x="2168873" y="1228375"/>
                  </a:cubicBezTo>
                  <a:cubicBezTo>
                    <a:pt x="2168396" y="1221149"/>
                    <a:pt x="2169419" y="1213447"/>
                    <a:pt x="2167169" y="1206834"/>
                  </a:cubicBezTo>
                  <a:cubicBezTo>
                    <a:pt x="2149582" y="1154959"/>
                    <a:pt x="2117475" y="1112832"/>
                    <a:pt x="2074735" y="1079499"/>
                  </a:cubicBezTo>
                  <a:cubicBezTo>
                    <a:pt x="1989390" y="1012968"/>
                    <a:pt x="1891706" y="987814"/>
                    <a:pt x="1784480" y="995858"/>
                  </a:cubicBezTo>
                  <a:cubicBezTo>
                    <a:pt x="1709087" y="1001516"/>
                    <a:pt x="1639966" y="1024488"/>
                    <a:pt x="1578343" y="1068524"/>
                  </a:cubicBezTo>
                  <a:cubicBezTo>
                    <a:pt x="1527218" y="1105061"/>
                    <a:pt x="1488567" y="1151483"/>
                    <a:pt x="1469685" y="1212492"/>
                  </a:cubicBezTo>
                  <a:cubicBezTo>
                    <a:pt x="1468390" y="1216787"/>
                    <a:pt x="1468253" y="1223808"/>
                    <a:pt x="1470707" y="1226194"/>
                  </a:cubicBezTo>
                  <a:cubicBezTo>
                    <a:pt x="1473229" y="1228648"/>
                    <a:pt x="1479978" y="1227966"/>
                    <a:pt x="1484545" y="1226944"/>
                  </a:cubicBezTo>
                  <a:cubicBezTo>
                    <a:pt x="1510108" y="1221286"/>
                    <a:pt x="1535193" y="1212833"/>
                    <a:pt x="1561029" y="1209629"/>
                  </a:cubicBezTo>
                  <a:cubicBezTo>
                    <a:pt x="1615971" y="1202949"/>
                    <a:pt x="1667573" y="1214674"/>
                    <a:pt x="1714609" y="1244599"/>
                  </a:cubicBezTo>
                  <a:cubicBezTo>
                    <a:pt x="1738672" y="1259936"/>
                    <a:pt x="1756872" y="1278819"/>
                    <a:pt x="1757417" y="1309835"/>
                  </a:cubicBezTo>
                  <a:cubicBezTo>
                    <a:pt x="1757622" y="1320878"/>
                    <a:pt x="1760621" y="1331853"/>
                    <a:pt x="1761439" y="1342896"/>
                  </a:cubicBezTo>
                  <a:cubicBezTo>
                    <a:pt x="1764030" y="1377865"/>
                    <a:pt x="1761644" y="1412289"/>
                    <a:pt x="1748488" y="1447532"/>
                  </a:cubicBezTo>
                  <a:close/>
                  <a:moveTo>
                    <a:pt x="598102" y="1204585"/>
                  </a:moveTo>
                  <a:cubicBezTo>
                    <a:pt x="596057" y="1194837"/>
                    <a:pt x="594694" y="1187475"/>
                    <a:pt x="592990" y="1180181"/>
                  </a:cubicBezTo>
                  <a:cubicBezTo>
                    <a:pt x="565791" y="1065388"/>
                    <a:pt x="508735" y="969477"/>
                    <a:pt x="412961" y="898652"/>
                  </a:cubicBezTo>
                  <a:cubicBezTo>
                    <a:pt x="405803" y="893335"/>
                    <a:pt x="393806" y="889722"/>
                    <a:pt x="385626" y="891767"/>
                  </a:cubicBezTo>
                  <a:cubicBezTo>
                    <a:pt x="374106" y="894630"/>
                    <a:pt x="375469" y="907445"/>
                    <a:pt x="375810" y="917738"/>
                  </a:cubicBezTo>
                  <a:cubicBezTo>
                    <a:pt x="377718" y="972476"/>
                    <a:pt x="375946" y="1026942"/>
                    <a:pt x="365244" y="1080998"/>
                  </a:cubicBezTo>
                  <a:cubicBezTo>
                    <a:pt x="342885" y="1194019"/>
                    <a:pt x="294282" y="1295588"/>
                    <a:pt x="231637" y="1391090"/>
                  </a:cubicBezTo>
                  <a:cubicBezTo>
                    <a:pt x="178398" y="1472208"/>
                    <a:pt x="116026" y="1546101"/>
                    <a:pt x="50517" y="1617472"/>
                  </a:cubicBezTo>
                  <a:cubicBezTo>
                    <a:pt x="47041" y="1621289"/>
                    <a:pt x="44109" y="1625516"/>
                    <a:pt x="40906" y="1629606"/>
                  </a:cubicBezTo>
                  <a:cubicBezTo>
                    <a:pt x="41451" y="1631242"/>
                    <a:pt x="41928" y="1632946"/>
                    <a:pt x="42473" y="1634582"/>
                  </a:cubicBezTo>
                  <a:cubicBezTo>
                    <a:pt x="66400" y="1636559"/>
                    <a:pt x="90395" y="1640308"/>
                    <a:pt x="114321" y="1640103"/>
                  </a:cubicBezTo>
                  <a:cubicBezTo>
                    <a:pt x="163197" y="1639694"/>
                    <a:pt x="208596" y="1623471"/>
                    <a:pt x="252837" y="1604384"/>
                  </a:cubicBezTo>
                  <a:cubicBezTo>
                    <a:pt x="306211" y="1581343"/>
                    <a:pt x="358700" y="1556122"/>
                    <a:pt x="412688" y="1534581"/>
                  </a:cubicBezTo>
                  <a:cubicBezTo>
                    <a:pt x="496124" y="1501247"/>
                    <a:pt x="581606" y="1490136"/>
                    <a:pt x="668996" y="1519584"/>
                  </a:cubicBezTo>
                  <a:cubicBezTo>
                    <a:pt x="678744" y="1522856"/>
                    <a:pt x="682561" y="1517744"/>
                    <a:pt x="687196" y="1511132"/>
                  </a:cubicBezTo>
                  <a:cubicBezTo>
                    <a:pt x="769065" y="1395384"/>
                    <a:pt x="864635" y="1292657"/>
                    <a:pt x="976565" y="1205335"/>
                  </a:cubicBezTo>
                  <a:cubicBezTo>
                    <a:pt x="995515" y="1190542"/>
                    <a:pt x="1014875" y="1176227"/>
                    <a:pt x="1037234" y="1159254"/>
                  </a:cubicBezTo>
                  <a:cubicBezTo>
                    <a:pt x="881268" y="1101585"/>
                    <a:pt x="737435" y="1122307"/>
                    <a:pt x="598102" y="1204721"/>
                  </a:cubicBezTo>
                  <a:close/>
                  <a:moveTo>
                    <a:pt x="3599834" y="1630833"/>
                  </a:moveTo>
                  <a:cubicBezTo>
                    <a:pt x="3594721" y="1624698"/>
                    <a:pt x="3591722" y="1620812"/>
                    <a:pt x="3588450" y="1617267"/>
                  </a:cubicBezTo>
                  <a:cubicBezTo>
                    <a:pt x="3528054" y="1551623"/>
                    <a:pt x="3470385" y="1483728"/>
                    <a:pt x="3420009" y="1409904"/>
                  </a:cubicBezTo>
                  <a:cubicBezTo>
                    <a:pt x="3317555" y="1259664"/>
                    <a:pt x="3251364" y="1097972"/>
                    <a:pt x="3262953" y="911603"/>
                  </a:cubicBezTo>
                  <a:cubicBezTo>
                    <a:pt x="3263362" y="904855"/>
                    <a:pt x="3258863" y="893607"/>
                    <a:pt x="3253955" y="891835"/>
                  </a:cubicBezTo>
                  <a:cubicBezTo>
                    <a:pt x="3247547" y="889449"/>
                    <a:pt x="3236708" y="892039"/>
                    <a:pt x="3230642" y="896470"/>
                  </a:cubicBezTo>
                  <a:cubicBezTo>
                    <a:pt x="3150886" y="953867"/>
                    <a:pt x="3096693" y="1030555"/>
                    <a:pt x="3064451" y="1122785"/>
                  </a:cubicBezTo>
                  <a:cubicBezTo>
                    <a:pt x="3055248" y="1149165"/>
                    <a:pt x="3048909" y="1176500"/>
                    <a:pt x="3041001" y="1204244"/>
                  </a:cubicBezTo>
                  <a:cubicBezTo>
                    <a:pt x="2975902" y="1163957"/>
                    <a:pt x="2905894" y="1138054"/>
                    <a:pt x="2829684" y="1129874"/>
                  </a:cubicBezTo>
                  <a:cubicBezTo>
                    <a:pt x="2753269" y="1121694"/>
                    <a:pt x="2679307" y="1129874"/>
                    <a:pt x="2604869" y="1159799"/>
                  </a:cubicBezTo>
                  <a:cubicBezTo>
                    <a:pt x="2611004" y="1164775"/>
                    <a:pt x="2614412" y="1167502"/>
                    <a:pt x="2617821" y="1170297"/>
                  </a:cubicBezTo>
                  <a:cubicBezTo>
                    <a:pt x="2665742" y="1210038"/>
                    <a:pt x="2715368" y="1247871"/>
                    <a:pt x="2761176" y="1289862"/>
                  </a:cubicBezTo>
                  <a:cubicBezTo>
                    <a:pt x="2832683" y="1355438"/>
                    <a:pt x="2894511" y="1429877"/>
                    <a:pt x="2949385" y="1509973"/>
                  </a:cubicBezTo>
                  <a:cubicBezTo>
                    <a:pt x="2955793" y="1519312"/>
                    <a:pt x="2961587" y="1520948"/>
                    <a:pt x="2973039" y="1518289"/>
                  </a:cubicBezTo>
                  <a:cubicBezTo>
                    <a:pt x="3001941" y="1511609"/>
                    <a:pt x="3031321" y="1504724"/>
                    <a:pt x="3060838" y="1503156"/>
                  </a:cubicBezTo>
                  <a:cubicBezTo>
                    <a:pt x="3135412" y="1499202"/>
                    <a:pt x="3204193" y="1523129"/>
                    <a:pt x="3271542" y="1552100"/>
                  </a:cubicBezTo>
                  <a:cubicBezTo>
                    <a:pt x="3329075" y="1576845"/>
                    <a:pt x="3386199" y="1602748"/>
                    <a:pt x="3444754" y="1624766"/>
                  </a:cubicBezTo>
                  <a:cubicBezTo>
                    <a:pt x="3493834" y="1643239"/>
                    <a:pt x="3545164" y="1645557"/>
                    <a:pt x="3599902" y="1630901"/>
                  </a:cubicBezTo>
                  <a:close/>
                  <a:moveTo>
                    <a:pt x="1684274" y="1346986"/>
                  </a:moveTo>
                  <a:cubicBezTo>
                    <a:pt x="1686456" y="1330353"/>
                    <a:pt x="1678889" y="1318969"/>
                    <a:pt x="1668800" y="1309766"/>
                  </a:cubicBezTo>
                  <a:cubicBezTo>
                    <a:pt x="1621765" y="1266889"/>
                    <a:pt x="1566482" y="1255369"/>
                    <a:pt x="1505404" y="1269343"/>
                  </a:cubicBezTo>
                  <a:cubicBezTo>
                    <a:pt x="1488158" y="1273297"/>
                    <a:pt x="1473638" y="1283113"/>
                    <a:pt x="1472071" y="1302200"/>
                  </a:cubicBezTo>
                  <a:cubicBezTo>
                    <a:pt x="1470366" y="1322854"/>
                    <a:pt x="1479024" y="1340237"/>
                    <a:pt x="1495247" y="1353189"/>
                  </a:cubicBezTo>
                  <a:cubicBezTo>
                    <a:pt x="1557007" y="1310653"/>
                    <a:pt x="1619788" y="1329603"/>
                    <a:pt x="1684274" y="1346986"/>
                  </a:cubicBezTo>
                  <a:close/>
                  <a:moveTo>
                    <a:pt x="2144879" y="1353802"/>
                  </a:moveTo>
                  <a:cubicBezTo>
                    <a:pt x="2161170" y="1339624"/>
                    <a:pt x="2170509" y="1323195"/>
                    <a:pt x="2166828" y="1302541"/>
                  </a:cubicBezTo>
                  <a:cubicBezTo>
                    <a:pt x="2163147" y="1281750"/>
                    <a:pt x="2146651" y="1272070"/>
                    <a:pt x="2127837" y="1269752"/>
                  </a:cubicBezTo>
                  <a:cubicBezTo>
                    <a:pt x="2105546" y="1267026"/>
                    <a:pt x="2082574" y="1265526"/>
                    <a:pt x="2060351" y="1267639"/>
                  </a:cubicBezTo>
                  <a:cubicBezTo>
                    <a:pt x="2029199" y="1270639"/>
                    <a:pt x="2000910" y="1282841"/>
                    <a:pt x="1977597" y="1304790"/>
                  </a:cubicBezTo>
                  <a:cubicBezTo>
                    <a:pt x="1970030" y="1311880"/>
                    <a:pt x="1964441" y="1334443"/>
                    <a:pt x="1971053" y="1339010"/>
                  </a:cubicBezTo>
                  <a:cubicBezTo>
                    <a:pt x="1976165" y="1342487"/>
                    <a:pt x="1986049" y="1339215"/>
                    <a:pt x="1993821" y="1338533"/>
                  </a:cubicBezTo>
                  <a:cubicBezTo>
                    <a:pt x="1996820" y="1338260"/>
                    <a:pt x="1999683" y="1337033"/>
                    <a:pt x="2002614" y="1336352"/>
                  </a:cubicBezTo>
                  <a:cubicBezTo>
                    <a:pt x="2051490" y="1325649"/>
                    <a:pt x="2100297" y="1316106"/>
                    <a:pt x="2144879" y="1353734"/>
                  </a:cubicBezTo>
                  <a:close/>
                </a:path>
              </a:pathLst>
            </a:custGeom>
            <a:grpFill/>
            <a:ln w="68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26E8BF0-9001-73A9-D771-34E5C9EC1CED}"/>
                </a:ext>
              </a:extLst>
            </p:cNvPr>
            <p:cNvSpPr/>
            <p:nvPr/>
          </p:nvSpPr>
          <p:spPr>
            <a:xfrm>
              <a:off x="5906632" y="2255185"/>
              <a:ext cx="381053" cy="148379"/>
            </a:xfrm>
            <a:custGeom>
              <a:avLst/>
              <a:gdLst>
                <a:gd name="connsiteX0" fmla="*/ 379622 w 381053"/>
                <a:gd name="connsiteY0" fmla="*/ 148380 h 148379"/>
                <a:gd name="connsiteX1" fmla="*/ 1704 w 381053"/>
                <a:gd name="connsiteY1" fmla="*/ 148380 h 148379"/>
                <a:gd name="connsiteX2" fmla="*/ 0 w 381053"/>
                <a:gd name="connsiteY2" fmla="*/ 143608 h 148379"/>
                <a:gd name="connsiteX3" fmla="*/ 8453 w 381053"/>
                <a:gd name="connsiteY3" fmla="*/ 135019 h 148379"/>
                <a:gd name="connsiteX4" fmla="*/ 181938 w 381053"/>
                <a:gd name="connsiteY4" fmla="*/ 2434 h 148379"/>
                <a:gd name="connsiteX5" fmla="*/ 198570 w 381053"/>
                <a:gd name="connsiteY5" fmla="*/ 1752 h 148379"/>
                <a:gd name="connsiteX6" fmla="*/ 375736 w 381053"/>
                <a:gd name="connsiteY6" fmla="*/ 136996 h 148379"/>
                <a:gd name="connsiteX7" fmla="*/ 381053 w 381053"/>
                <a:gd name="connsiteY7" fmla="*/ 143471 h 148379"/>
                <a:gd name="connsiteX8" fmla="*/ 379622 w 381053"/>
                <a:gd name="connsiteY8" fmla="*/ 148380 h 148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53" h="148379">
                  <a:moveTo>
                    <a:pt x="379622" y="148380"/>
                  </a:moveTo>
                  <a:cubicBezTo>
                    <a:pt x="253649" y="127248"/>
                    <a:pt x="127677" y="127384"/>
                    <a:pt x="1704" y="148380"/>
                  </a:cubicBezTo>
                  <a:cubicBezTo>
                    <a:pt x="1159" y="146812"/>
                    <a:pt x="545" y="145244"/>
                    <a:pt x="0" y="143608"/>
                  </a:cubicBezTo>
                  <a:cubicBezTo>
                    <a:pt x="2795" y="140745"/>
                    <a:pt x="5317" y="137473"/>
                    <a:pt x="8453" y="135019"/>
                  </a:cubicBezTo>
                  <a:cubicBezTo>
                    <a:pt x="66122" y="90642"/>
                    <a:pt x="123791" y="46265"/>
                    <a:pt x="181938" y="2434"/>
                  </a:cubicBezTo>
                  <a:cubicBezTo>
                    <a:pt x="185687" y="-429"/>
                    <a:pt x="195026" y="-906"/>
                    <a:pt x="198570" y="1752"/>
                  </a:cubicBezTo>
                  <a:cubicBezTo>
                    <a:pt x="257944" y="46402"/>
                    <a:pt x="316840" y="91733"/>
                    <a:pt x="375736" y="136996"/>
                  </a:cubicBezTo>
                  <a:cubicBezTo>
                    <a:pt x="377918" y="138632"/>
                    <a:pt x="379281" y="141290"/>
                    <a:pt x="381053" y="143471"/>
                  </a:cubicBezTo>
                  <a:cubicBezTo>
                    <a:pt x="380576" y="145107"/>
                    <a:pt x="380099" y="146744"/>
                    <a:pt x="379622" y="148380"/>
                  </a:cubicBezTo>
                  <a:close/>
                </a:path>
              </a:pathLst>
            </a:custGeom>
            <a:grpFill/>
            <a:ln w="68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0F8ADB6-0F7C-FE1E-AC39-46774E2AB472}"/>
                </a:ext>
              </a:extLst>
            </p:cNvPr>
            <p:cNvSpPr/>
            <p:nvPr/>
          </p:nvSpPr>
          <p:spPr>
            <a:xfrm>
              <a:off x="5951145" y="3313559"/>
              <a:ext cx="286028" cy="105097"/>
            </a:xfrm>
            <a:custGeom>
              <a:avLst/>
              <a:gdLst>
                <a:gd name="connsiteX0" fmla="*/ 286028 w 286028"/>
                <a:gd name="connsiteY0" fmla="*/ 8760 h 105097"/>
                <a:gd name="connsiteX1" fmla="*/ 222974 w 286028"/>
                <a:gd name="connsiteY1" fmla="*/ 74200 h 105097"/>
                <a:gd name="connsiteX2" fmla="*/ 65713 w 286028"/>
                <a:gd name="connsiteY2" fmla="*/ 73723 h 105097"/>
                <a:gd name="connsiteX3" fmla="*/ 0 w 286028"/>
                <a:gd name="connsiteY3" fmla="*/ 5283 h 105097"/>
                <a:gd name="connsiteX4" fmla="*/ 21200 w 286028"/>
                <a:gd name="connsiteY4" fmla="*/ 34 h 105097"/>
                <a:gd name="connsiteX5" fmla="*/ 158624 w 286028"/>
                <a:gd name="connsiteY5" fmla="*/ 9918 h 105097"/>
                <a:gd name="connsiteX6" fmla="*/ 267215 w 286028"/>
                <a:gd name="connsiteY6" fmla="*/ 102 h 105097"/>
                <a:gd name="connsiteX7" fmla="*/ 285756 w 286028"/>
                <a:gd name="connsiteY7" fmla="*/ 3170 h 105097"/>
                <a:gd name="connsiteX8" fmla="*/ 286028 w 286028"/>
                <a:gd name="connsiteY8" fmla="*/ 8760 h 10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6028" h="105097">
                  <a:moveTo>
                    <a:pt x="286028" y="8760"/>
                  </a:moveTo>
                  <a:cubicBezTo>
                    <a:pt x="265101" y="30641"/>
                    <a:pt x="245333" y="53886"/>
                    <a:pt x="222974" y="74200"/>
                  </a:cubicBezTo>
                  <a:cubicBezTo>
                    <a:pt x="177370" y="115577"/>
                    <a:pt x="111453" y="115373"/>
                    <a:pt x="65713" y="73723"/>
                  </a:cubicBezTo>
                  <a:cubicBezTo>
                    <a:pt x="43695" y="53682"/>
                    <a:pt x="24336" y="30778"/>
                    <a:pt x="0" y="5283"/>
                  </a:cubicBezTo>
                  <a:cubicBezTo>
                    <a:pt x="8998" y="2965"/>
                    <a:pt x="15269" y="-375"/>
                    <a:pt x="21200" y="34"/>
                  </a:cubicBezTo>
                  <a:cubicBezTo>
                    <a:pt x="67008" y="3170"/>
                    <a:pt x="112816" y="9578"/>
                    <a:pt x="158624" y="9918"/>
                  </a:cubicBezTo>
                  <a:cubicBezTo>
                    <a:pt x="194753" y="10259"/>
                    <a:pt x="230950" y="3238"/>
                    <a:pt x="267215" y="102"/>
                  </a:cubicBezTo>
                  <a:cubicBezTo>
                    <a:pt x="273281" y="-443"/>
                    <a:pt x="279553" y="2079"/>
                    <a:pt x="285756" y="3170"/>
                  </a:cubicBezTo>
                  <a:cubicBezTo>
                    <a:pt x="285824" y="5010"/>
                    <a:pt x="285892" y="6851"/>
                    <a:pt x="286028" y="8760"/>
                  </a:cubicBezTo>
                  <a:close/>
                </a:path>
              </a:pathLst>
            </a:custGeom>
            <a:grpFill/>
            <a:ln w="68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2F753A7-C3D1-12B6-FC38-EE4AC93598E4}"/>
                </a:ext>
              </a:extLst>
            </p:cNvPr>
            <p:cNvSpPr/>
            <p:nvPr/>
          </p:nvSpPr>
          <p:spPr>
            <a:xfrm>
              <a:off x="6007907" y="3192187"/>
              <a:ext cx="177153" cy="58216"/>
            </a:xfrm>
            <a:custGeom>
              <a:avLst/>
              <a:gdLst>
                <a:gd name="connsiteX0" fmla="*/ 88638 w 177153"/>
                <a:gd name="connsiteY0" fmla="*/ 58216 h 58216"/>
                <a:gd name="connsiteX1" fmla="*/ 36831 w 177153"/>
                <a:gd name="connsiteY1" fmla="*/ 42197 h 58216"/>
                <a:gd name="connsiteX2" fmla="*/ 11201 w 177153"/>
                <a:gd name="connsiteY2" fmla="*/ 33471 h 58216"/>
                <a:gd name="connsiteX3" fmla="*/ 89 w 177153"/>
                <a:gd name="connsiteY3" fmla="*/ 22769 h 58216"/>
                <a:gd name="connsiteX4" fmla="*/ 7656 w 177153"/>
                <a:gd name="connsiteY4" fmla="*/ 13226 h 58216"/>
                <a:gd name="connsiteX5" fmla="*/ 64984 w 177153"/>
                <a:gd name="connsiteY5" fmla="*/ 2796 h 58216"/>
                <a:gd name="connsiteX6" fmla="*/ 112020 w 177153"/>
                <a:gd name="connsiteY6" fmla="*/ 2115 h 58216"/>
                <a:gd name="connsiteX7" fmla="*/ 170643 w 177153"/>
                <a:gd name="connsiteY7" fmla="*/ 14044 h 58216"/>
                <a:gd name="connsiteX8" fmla="*/ 170098 w 177153"/>
                <a:gd name="connsiteY8" fmla="*/ 31358 h 58216"/>
                <a:gd name="connsiteX9" fmla="*/ 88706 w 177153"/>
                <a:gd name="connsiteY9" fmla="*/ 58216 h 5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153" h="58216">
                  <a:moveTo>
                    <a:pt x="88638" y="58216"/>
                  </a:moveTo>
                  <a:cubicBezTo>
                    <a:pt x="70233" y="52558"/>
                    <a:pt x="53532" y="47378"/>
                    <a:pt x="36831" y="42197"/>
                  </a:cubicBezTo>
                  <a:cubicBezTo>
                    <a:pt x="28174" y="39470"/>
                    <a:pt x="19313" y="37221"/>
                    <a:pt x="11201" y="33471"/>
                  </a:cubicBezTo>
                  <a:cubicBezTo>
                    <a:pt x="6702" y="31358"/>
                    <a:pt x="2339" y="27200"/>
                    <a:pt x="89" y="22769"/>
                  </a:cubicBezTo>
                  <a:cubicBezTo>
                    <a:pt x="-729" y="21201"/>
                    <a:pt x="4248" y="15134"/>
                    <a:pt x="7656" y="13226"/>
                  </a:cubicBezTo>
                  <a:cubicBezTo>
                    <a:pt x="25448" y="3273"/>
                    <a:pt x="42966" y="-3407"/>
                    <a:pt x="64984" y="2796"/>
                  </a:cubicBezTo>
                  <a:cubicBezTo>
                    <a:pt x="79572" y="6886"/>
                    <a:pt x="97159" y="5932"/>
                    <a:pt x="112020" y="2115"/>
                  </a:cubicBezTo>
                  <a:cubicBezTo>
                    <a:pt x="134446" y="-3611"/>
                    <a:pt x="152647" y="2933"/>
                    <a:pt x="170643" y="14044"/>
                  </a:cubicBezTo>
                  <a:cubicBezTo>
                    <a:pt x="179778" y="19702"/>
                    <a:pt x="179028" y="28018"/>
                    <a:pt x="170098" y="31358"/>
                  </a:cubicBezTo>
                  <a:cubicBezTo>
                    <a:pt x="143308" y="41242"/>
                    <a:pt x="115905" y="49354"/>
                    <a:pt x="88706" y="58216"/>
                  </a:cubicBezTo>
                  <a:close/>
                </a:path>
              </a:pathLst>
            </a:custGeom>
            <a:grpFill/>
            <a:ln w="68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58B9E6D-B1B8-BD2C-E66F-E0C916024457}"/>
              </a:ext>
            </a:extLst>
          </p:cNvPr>
          <p:cNvGrpSpPr/>
          <p:nvPr/>
        </p:nvGrpSpPr>
        <p:grpSpPr>
          <a:xfrm>
            <a:off x="10901545" y="5776240"/>
            <a:ext cx="230249" cy="229352"/>
            <a:chOff x="4276278" y="1615753"/>
            <a:chExt cx="3642778" cy="3628601"/>
          </a:xfrm>
          <a:solidFill>
            <a:srgbClr val="CB9032"/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1E250E7-47C0-B432-CA91-FC8DBDCF839A}"/>
                </a:ext>
              </a:extLst>
            </p:cNvPr>
            <p:cNvSpPr/>
            <p:nvPr/>
          </p:nvSpPr>
          <p:spPr>
            <a:xfrm>
              <a:off x="4276278" y="1615753"/>
              <a:ext cx="3642778" cy="3628601"/>
            </a:xfrm>
            <a:custGeom>
              <a:avLst/>
              <a:gdLst>
                <a:gd name="connsiteX0" fmla="*/ 3642779 w 3642778"/>
                <a:gd name="connsiteY0" fmla="*/ 1982233 h 3628601"/>
                <a:gd name="connsiteX1" fmla="*/ 3636508 w 3642778"/>
                <a:gd name="connsiteY1" fmla="*/ 2034722 h 3628601"/>
                <a:gd name="connsiteX2" fmla="*/ 3613467 w 3642778"/>
                <a:gd name="connsiteY2" fmla="*/ 2057762 h 3628601"/>
                <a:gd name="connsiteX3" fmla="*/ 3435483 w 3642778"/>
                <a:gd name="connsiteY3" fmla="*/ 2017885 h 3628601"/>
                <a:gd name="connsiteX4" fmla="*/ 3316941 w 3642778"/>
                <a:gd name="connsiteY4" fmla="*/ 1953194 h 3628601"/>
                <a:gd name="connsiteX5" fmla="*/ 3162816 w 3642778"/>
                <a:gd name="connsiteY5" fmla="*/ 1912635 h 3628601"/>
                <a:gd name="connsiteX6" fmla="*/ 3141616 w 3642778"/>
                <a:gd name="connsiteY6" fmla="*/ 1912635 h 3628601"/>
                <a:gd name="connsiteX7" fmla="*/ 3172495 w 3642778"/>
                <a:gd name="connsiteY7" fmla="*/ 2050059 h 3628601"/>
                <a:gd name="connsiteX8" fmla="*/ 3248569 w 3642778"/>
                <a:gd name="connsiteY8" fmla="*/ 2064511 h 3628601"/>
                <a:gd name="connsiteX9" fmla="*/ 3378973 w 3642778"/>
                <a:gd name="connsiteY9" fmla="*/ 2128111 h 3628601"/>
                <a:gd name="connsiteX10" fmla="*/ 3532144 w 3642778"/>
                <a:gd name="connsiteY10" fmla="*/ 2190961 h 3628601"/>
                <a:gd name="connsiteX11" fmla="*/ 3586610 w 3642778"/>
                <a:gd name="connsiteY11" fmla="*/ 2193619 h 3628601"/>
                <a:gd name="connsiteX12" fmla="*/ 3612854 w 3642778"/>
                <a:gd name="connsiteY12" fmla="*/ 2193619 h 3628601"/>
                <a:gd name="connsiteX13" fmla="*/ 3577475 w 3642778"/>
                <a:gd name="connsiteY13" fmla="*/ 2330362 h 3628601"/>
                <a:gd name="connsiteX14" fmla="*/ 3563297 w 3642778"/>
                <a:gd name="connsiteY14" fmla="*/ 2337315 h 3628601"/>
                <a:gd name="connsiteX15" fmla="*/ 3431598 w 3642778"/>
                <a:gd name="connsiteY15" fmla="*/ 2298255 h 3628601"/>
                <a:gd name="connsiteX16" fmla="*/ 3334460 w 3642778"/>
                <a:gd name="connsiteY16" fmla="*/ 2239018 h 3628601"/>
                <a:gd name="connsiteX17" fmla="*/ 3199626 w 3642778"/>
                <a:gd name="connsiteY17" fmla="*/ 2203503 h 3628601"/>
                <a:gd name="connsiteX18" fmla="*/ 3193559 w 3642778"/>
                <a:gd name="connsiteY18" fmla="*/ 2203776 h 3628601"/>
                <a:gd name="connsiteX19" fmla="*/ 3190082 w 3642778"/>
                <a:gd name="connsiteY19" fmla="*/ 2205276 h 3628601"/>
                <a:gd name="connsiteX20" fmla="*/ 3190082 w 3642778"/>
                <a:gd name="connsiteY20" fmla="*/ 2324431 h 3628601"/>
                <a:gd name="connsiteX21" fmla="*/ 3241412 w 3642778"/>
                <a:gd name="connsiteY21" fmla="*/ 2331316 h 3628601"/>
                <a:gd name="connsiteX22" fmla="*/ 3351502 w 3642778"/>
                <a:gd name="connsiteY22" fmla="*/ 2384077 h 3628601"/>
                <a:gd name="connsiteX23" fmla="*/ 3403308 w 3642778"/>
                <a:gd name="connsiteY23" fmla="*/ 2418638 h 3628601"/>
                <a:gd name="connsiteX24" fmla="*/ 3533984 w 3642778"/>
                <a:gd name="connsiteY24" fmla="*/ 2457425 h 3628601"/>
                <a:gd name="connsiteX25" fmla="*/ 3528804 w 3642778"/>
                <a:gd name="connsiteY25" fmla="*/ 2473035 h 3628601"/>
                <a:gd name="connsiteX26" fmla="*/ 3481837 w 3642778"/>
                <a:gd name="connsiteY26" fmla="*/ 2586601 h 3628601"/>
                <a:gd name="connsiteX27" fmla="*/ 3458728 w 3642778"/>
                <a:gd name="connsiteY27" fmla="*/ 2597644 h 3628601"/>
                <a:gd name="connsiteX28" fmla="*/ 3373315 w 3642778"/>
                <a:gd name="connsiteY28" fmla="*/ 2550064 h 3628601"/>
                <a:gd name="connsiteX29" fmla="*/ 3279926 w 3642778"/>
                <a:gd name="connsiteY29" fmla="*/ 2488441 h 3628601"/>
                <a:gd name="connsiteX30" fmla="*/ 3189878 w 3642778"/>
                <a:gd name="connsiteY30" fmla="*/ 2471536 h 3628601"/>
                <a:gd name="connsiteX31" fmla="*/ 3176449 w 3642778"/>
                <a:gd name="connsiteY31" fmla="*/ 2483465 h 3628601"/>
                <a:gd name="connsiteX32" fmla="*/ 3160430 w 3642778"/>
                <a:gd name="connsiteY32" fmla="*/ 2574400 h 3628601"/>
                <a:gd name="connsiteX33" fmla="*/ 3213123 w 3642778"/>
                <a:gd name="connsiteY33" fmla="*/ 2580739 h 3628601"/>
                <a:gd name="connsiteX34" fmla="*/ 3317895 w 3642778"/>
                <a:gd name="connsiteY34" fmla="*/ 2642294 h 3628601"/>
                <a:gd name="connsiteX35" fmla="*/ 3366635 w 3642778"/>
                <a:gd name="connsiteY35" fmla="*/ 2680876 h 3628601"/>
                <a:gd name="connsiteX36" fmla="*/ 3422668 w 3642778"/>
                <a:gd name="connsiteY36" fmla="*/ 2706916 h 3628601"/>
                <a:gd name="connsiteX37" fmla="*/ 3345298 w 3642778"/>
                <a:gd name="connsiteY37" fmla="*/ 2835752 h 3628601"/>
                <a:gd name="connsiteX38" fmla="*/ 3299013 w 3642778"/>
                <a:gd name="connsiteY38" fmla="*/ 2797987 h 3628601"/>
                <a:gd name="connsiteX39" fmla="*/ 3226552 w 3642778"/>
                <a:gd name="connsiteY39" fmla="*/ 2738000 h 3628601"/>
                <a:gd name="connsiteX40" fmla="*/ 3129959 w 3642778"/>
                <a:gd name="connsiteY40" fmla="*/ 2703099 h 3628601"/>
                <a:gd name="connsiteX41" fmla="*/ 3157839 w 3642778"/>
                <a:gd name="connsiteY41" fmla="*/ 2600371 h 3628601"/>
                <a:gd name="connsiteX42" fmla="*/ 3059815 w 3642778"/>
                <a:gd name="connsiteY42" fmla="*/ 2584556 h 3628601"/>
                <a:gd name="connsiteX43" fmla="*/ 2862813 w 3642778"/>
                <a:gd name="connsiteY43" fmla="*/ 2481488 h 3628601"/>
                <a:gd name="connsiteX44" fmla="*/ 2855928 w 3642778"/>
                <a:gd name="connsiteY44" fmla="*/ 2469422 h 3628601"/>
                <a:gd name="connsiteX45" fmla="*/ 2786602 w 3642778"/>
                <a:gd name="connsiteY45" fmla="*/ 2273511 h 3628601"/>
                <a:gd name="connsiteX46" fmla="*/ 2664243 w 3642778"/>
                <a:gd name="connsiteY46" fmla="*/ 2110864 h 3628601"/>
                <a:gd name="connsiteX47" fmla="*/ 2618298 w 3642778"/>
                <a:gd name="connsiteY47" fmla="*/ 2017748 h 3628601"/>
                <a:gd name="connsiteX48" fmla="*/ 2626546 w 3642778"/>
                <a:gd name="connsiteY48" fmla="*/ 1906636 h 3628601"/>
                <a:gd name="connsiteX49" fmla="*/ 2671332 w 3642778"/>
                <a:gd name="connsiteY49" fmla="*/ 1732061 h 3628601"/>
                <a:gd name="connsiteX50" fmla="*/ 2514616 w 3642778"/>
                <a:gd name="connsiteY50" fmla="*/ 1205335 h 3628601"/>
                <a:gd name="connsiteX51" fmla="*/ 2460014 w 3642778"/>
                <a:gd name="connsiteY51" fmla="*/ 1159254 h 3628601"/>
                <a:gd name="connsiteX52" fmla="*/ 2455992 w 3642778"/>
                <a:gd name="connsiteY52" fmla="*/ 1163344 h 3628601"/>
                <a:gd name="connsiteX53" fmla="*/ 2472421 w 3642778"/>
                <a:gd name="connsiteY53" fmla="*/ 1185703 h 3628601"/>
                <a:gd name="connsiteX54" fmla="*/ 2601188 w 3642778"/>
                <a:gd name="connsiteY54" fmla="*/ 1444737 h 3628601"/>
                <a:gd name="connsiteX55" fmla="*/ 2588373 w 3642778"/>
                <a:gd name="connsiteY55" fmla="*/ 1742831 h 3628601"/>
                <a:gd name="connsiteX56" fmla="*/ 2543587 w 3642778"/>
                <a:gd name="connsiteY56" fmla="*/ 1904864 h 3628601"/>
                <a:gd name="connsiteX57" fmla="*/ 2591781 w 3642778"/>
                <a:gd name="connsiteY57" fmla="*/ 2147674 h 3628601"/>
                <a:gd name="connsiteX58" fmla="*/ 2713868 w 3642778"/>
                <a:gd name="connsiteY58" fmla="*/ 2312434 h 3628601"/>
                <a:gd name="connsiteX59" fmla="*/ 2766016 w 3642778"/>
                <a:gd name="connsiteY59" fmla="*/ 2421297 h 3628601"/>
                <a:gd name="connsiteX60" fmla="*/ 2752314 w 3642778"/>
                <a:gd name="connsiteY60" fmla="*/ 2567174 h 3628601"/>
                <a:gd name="connsiteX61" fmla="*/ 2687351 w 3642778"/>
                <a:gd name="connsiteY61" fmla="*/ 2709165 h 3628601"/>
                <a:gd name="connsiteX62" fmla="*/ 2690828 w 3642778"/>
                <a:gd name="connsiteY62" fmla="*/ 2729888 h 3628601"/>
                <a:gd name="connsiteX63" fmla="*/ 2961519 w 3642778"/>
                <a:gd name="connsiteY63" fmla="*/ 2878220 h 3628601"/>
                <a:gd name="connsiteX64" fmla="*/ 3029208 w 3642778"/>
                <a:gd name="connsiteY64" fmla="*/ 2883537 h 3628601"/>
                <a:gd name="connsiteX65" fmla="*/ 3075698 w 3642778"/>
                <a:gd name="connsiteY65" fmla="*/ 2850476 h 3628601"/>
                <a:gd name="connsiteX66" fmla="*/ 3092399 w 3642778"/>
                <a:gd name="connsiteY66" fmla="*/ 2809848 h 3628601"/>
                <a:gd name="connsiteX67" fmla="*/ 3118507 w 3642778"/>
                <a:gd name="connsiteY67" fmla="*/ 2795942 h 3628601"/>
                <a:gd name="connsiteX68" fmla="*/ 3196558 w 3642778"/>
                <a:gd name="connsiteY68" fmla="*/ 2834525 h 3628601"/>
                <a:gd name="connsiteX69" fmla="*/ 3259204 w 3642778"/>
                <a:gd name="connsiteY69" fmla="*/ 2894307 h 3628601"/>
                <a:gd name="connsiteX70" fmla="*/ 3288311 w 3642778"/>
                <a:gd name="connsiteY70" fmla="*/ 2921028 h 3628601"/>
                <a:gd name="connsiteX71" fmla="*/ 3199353 w 3642778"/>
                <a:gd name="connsiteY71" fmla="*/ 3031391 h 3628601"/>
                <a:gd name="connsiteX72" fmla="*/ 3043660 w 3642778"/>
                <a:gd name="connsiteY72" fmla="*/ 2906577 h 3628601"/>
                <a:gd name="connsiteX73" fmla="*/ 3002146 w 3642778"/>
                <a:gd name="connsiteY73" fmla="*/ 2980879 h 3628601"/>
                <a:gd name="connsiteX74" fmla="*/ 3136708 w 3642778"/>
                <a:gd name="connsiteY74" fmla="*/ 3098808 h 3628601"/>
                <a:gd name="connsiteX75" fmla="*/ 3031458 w 3642778"/>
                <a:gd name="connsiteY75" fmla="*/ 3199081 h 3628601"/>
                <a:gd name="connsiteX76" fmla="*/ 2929753 w 3642778"/>
                <a:gd name="connsiteY76" fmla="*/ 3091105 h 3628601"/>
                <a:gd name="connsiteX77" fmla="*/ 2882104 w 3642778"/>
                <a:gd name="connsiteY77" fmla="*/ 3152592 h 3628601"/>
                <a:gd name="connsiteX78" fmla="*/ 2967176 w 3642778"/>
                <a:gd name="connsiteY78" fmla="*/ 3254842 h 3628601"/>
                <a:gd name="connsiteX79" fmla="*/ 2836569 w 3642778"/>
                <a:gd name="connsiteY79" fmla="*/ 3350821 h 3628601"/>
                <a:gd name="connsiteX80" fmla="*/ 2704461 w 3642778"/>
                <a:gd name="connsiteY80" fmla="*/ 3106783 h 3628601"/>
                <a:gd name="connsiteX81" fmla="*/ 2632000 w 3642778"/>
                <a:gd name="connsiteY81" fmla="*/ 2979175 h 3628601"/>
                <a:gd name="connsiteX82" fmla="*/ 2623342 w 3642778"/>
                <a:gd name="connsiteY82" fmla="*/ 2841955 h 3628601"/>
                <a:gd name="connsiteX83" fmla="*/ 2624978 w 3642778"/>
                <a:gd name="connsiteY83" fmla="*/ 2827231 h 3628601"/>
                <a:gd name="connsiteX84" fmla="*/ 2614753 w 3642778"/>
                <a:gd name="connsiteY84" fmla="*/ 2841137 h 3628601"/>
                <a:gd name="connsiteX85" fmla="*/ 2601393 w 3642778"/>
                <a:gd name="connsiteY85" fmla="*/ 3075563 h 3628601"/>
                <a:gd name="connsiteX86" fmla="*/ 2686806 w 3642778"/>
                <a:gd name="connsiteY86" fmla="*/ 3227643 h 3628601"/>
                <a:gd name="connsiteX87" fmla="*/ 2749519 w 3642778"/>
                <a:gd name="connsiteY87" fmla="*/ 3368408 h 3628601"/>
                <a:gd name="connsiteX88" fmla="*/ 2729819 w 3642778"/>
                <a:gd name="connsiteY88" fmla="*/ 3415102 h 3628601"/>
                <a:gd name="connsiteX89" fmla="*/ 2652722 w 3642778"/>
                <a:gd name="connsiteY89" fmla="*/ 3457911 h 3628601"/>
                <a:gd name="connsiteX90" fmla="*/ 2644474 w 3642778"/>
                <a:gd name="connsiteY90" fmla="*/ 3407059 h 3628601"/>
                <a:gd name="connsiteX91" fmla="*/ 2583124 w 3642778"/>
                <a:gd name="connsiteY91" fmla="*/ 3247548 h 3628601"/>
                <a:gd name="connsiteX92" fmla="*/ 2492871 w 3642778"/>
                <a:gd name="connsiteY92" fmla="*/ 3063702 h 3628601"/>
                <a:gd name="connsiteX93" fmla="*/ 2500437 w 3642778"/>
                <a:gd name="connsiteY93" fmla="*/ 2850816 h 3628601"/>
                <a:gd name="connsiteX94" fmla="*/ 2598325 w 3642778"/>
                <a:gd name="connsiteY94" fmla="*/ 2683126 h 3628601"/>
                <a:gd name="connsiteX95" fmla="*/ 2648769 w 3642778"/>
                <a:gd name="connsiteY95" fmla="*/ 2584693 h 3628601"/>
                <a:gd name="connsiteX96" fmla="*/ 2625933 w 3642778"/>
                <a:gd name="connsiteY96" fmla="*/ 2317410 h 3628601"/>
                <a:gd name="connsiteX97" fmla="*/ 2515638 w 3642778"/>
                <a:gd name="connsiteY97" fmla="*/ 2166761 h 3628601"/>
                <a:gd name="connsiteX98" fmla="*/ 2484214 w 3642778"/>
                <a:gd name="connsiteY98" fmla="*/ 2122044 h 3628601"/>
                <a:gd name="connsiteX99" fmla="*/ 2453470 w 3642778"/>
                <a:gd name="connsiteY99" fmla="*/ 1887209 h 3628601"/>
                <a:gd name="connsiteX100" fmla="*/ 2504664 w 3642778"/>
                <a:gd name="connsiteY100" fmla="*/ 1733356 h 3628601"/>
                <a:gd name="connsiteX101" fmla="*/ 2538883 w 3642778"/>
                <a:gd name="connsiteY101" fmla="*/ 1532468 h 3628601"/>
                <a:gd name="connsiteX102" fmla="*/ 2332065 w 3642778"/>
                <a:gd name="connsiteY102" fmla="*/ 1107583 h 3628601"/>
                <a:gd name="connsiteX103" fmla="*/ 2305480 w 3642778"/>
                <a:gd name="connsiteY103" fmla="*/ 1090064 h 3628601"/>
                <a:gd name="connsiteX104" fmla="*/ 2293755 w 3642778"/>
                <a:gd name="connsiteY104" fmla="*/ 1087338 h 3628601"/>
                <a:gd name="connsiteX105" fmla="*/ 2304798 w 3642778"/>
                <a:gd name="connsiteY105" fmla="*/ 1103289 h 3628601"/>
                <a:gd name="connsiteX106" fmla="*/ 2438269 w 3642778"/>
                <a:gd name="connsiteY106" fmla="*/ 1351144 h 3628601"/>
                <a:gd name="connsiteX107" fmla="*/ 2418432 w 3642778"/>
                <a:gd name="connsiteY107" fmla="*/ 1692456 h 3628601"/>
                <a:gd name="connsiteX108" fmla="*/ 2355651 w 3642778"/>
                <a:gd name="connsiteY108" fmla="*/ 1875825 h 3628601"/>
                <a:gd name="connsiteX109" fmla="*/ 2419728 w 3642778"/>
                <a:gd name="connsiteY109" fmla="*/ 2188984 h 3628601"/>
                <a:gd name="connsiteX110" fmla="*/ 2522251 w 3642778"/>
                <a:gd name="connsiteY110" fmla="*/ 2324704 h 3628601"/>
                <a:gd name="connsiteX111" fmla="*/ 2569286 w 3642778"/>
                <a:gd name="connsiteY111" fmla="*/ 2438679 h 3628601"/>
                <a:gd name="connsiteX112" fmla="*/ 2548972 w 3642778"/>
                <a:gd name="connsiteY112" fmla="*/ 2567174 h 3628601"/>
                <a:gd name="connsiteX113" fmla="*/ 2464377 w 3642778"/>
                <a:gd name="connsiteY113" fmla="*/ 2717755 h 3628601"/>
                <a:gd name="connsiteX114" fmla="*/ 2393892 w 3642778"/>
                <a:gd name="connsiteY114" fmla="*/ 2836501 h 3628601"/>
                <a:gd name="connsiteX115" fmla="*/ 2389461 w 3642778"/>
                <a:gd name="connsiteY115" fmla="*/ 3111555 h 3628601"/>
                <a:gd name="connsiteX116" fmla="*/ 2494439 w 3642778"/>
                <a:gd name="connsiteY116" fmla="*/ 3315170 h 3628601"/>
                <a:gd name="connsiteX117" fmla="*/ 2546382 w 3642778"/>
                <a:gd name="connsiteY117" fmla="*/ 3477543 h 3628601"/>
                <a:gd name="connsiteX118" fmla="*/ 2547609 w 3642778"/>
                <a:gd name="connsiteY118" fmla="*/ 3488109 h 3628601"/>
                <a:gd name="connsiteX119" fmla="*/ 2531181 w 3642778"/>
                <a:gd name="connsiteY119" fmla="*/ 3514967 h 3628601"/>
                <a:gd name="connsiteX120" fmla="*/ 2429476 w 3642778"/>
                <a:gd name="connsiteY120" fmla="*/ 3554913 h 3628601"/>
                <a:gd name="connsiteX121" fmla="*/ 2419319 w 3642778"/>
                <a:gd name="connsiteY121" fmla="*/ 3457911 h 3628601"/>
                <a:gd name="connsiteX122" fmla="*/ 2352720 w 3642778"/>
                <a:gd name="connsiteY122" fmla="*/ 3284358 h 3628601"/>
                <a:gd name="connsiteX123" fmla="*/ 2262194 w 3642778"/>
                <a:gd name="connsiteY123" fmla="*/ 3100648 h 3628601"/>
                <a:gd name="connsiteX124" fmla="*/ 2238472 w 3642778"/>
                <a:gd name="connsiteY124" fmla="*/ 2953067 h 3628601"/>
                <a:gd name="connsiteX125" fmla="*/ 2289052 w 3642778"/>
                <a:gd name="connsiteY125" fmla="*/ 2825526 h 3628601"/>
                <a:gd name="connsiteX126" fmla="*/ 2398051 w 3642778"/>
                <a:gd name="connsiteY126" fmla="*/ 2651974 h 3628601"/>
                <a:gd name="connsiteX127" fmla="*/ 2454902 w 3642778"/>
                <a:gd name="connsiteY127" fmla="*/ 2509164 h 3628601"/>
                <a:gd name="connsiteX128" fmla="*/ 2428248 w 3642778"/>
                <a:gd name="connsiteY128" fmla="*/ 2349244 h 3628601"/>
                <a:gd name="connsiteX129" fmla="*/ 2339904 w 3642778"/>
                <a:gd name="connsiteY129" fmla="*/ 2222317 h 3628601"/>
                <a:gd name="connsiteX130" fmla="*/ 2292528 w 3642778"/>
                <a:gd name="connsiteY130" fmla="*/ 2159126 h 3628601"/>
                <a:gd name="connsiteX131" fmla="*/ 2247061 w 3642778"/>
                <a:gd name="connsiteY131" fmla="*/ 1884005 h 3628601"/>
                <a:gd name="connsiteX132" fmla="*/ 2322726 w 3642778"/>
                <a:gd name="connsiteY132" fmla="*/ 1689184 h 3628601"/>
                <a:gd name="connsiteX133" fmla="*/ 2372488 w 3642778"/>
                <a:gd name="connsiteY133" fmla="*/ 1459666 h 3628601"/>
                <a:gd name="connsiteX134" fmla="*/ 2258717 w 3642778"/>
                <a:gd name="connsiteY134" fmla="*/ 1141462 h 3628601"/>
                <a:gd name="connsiteX135" fmla="*/ 2162738 w 3642778"/>
                <a:gd name="connsiteY135" fmla="*/ 1046847 h 3628601"/>
                <a:gd name="connsiteX136" fmla="*/ 2142970 w 3642778"/>
                <a:gd name="connsiteY136" fmla="*/ 1041529 h 3628601"/>
                <a:gd name="connsiteX137" fmla="*/ 2147537 w 3642778"/>
                <a:gd name="connsiteY137" fmla="*/ 1061298 h 3628601"/>
                <a:gd name="connsiteX138" fmla="*/ 2258717 w 3642778"/>
                <a:gd name="connsiteY138" fmla="*/ 1281750 h 3628601"/>
                <a:gd name="connsiteX139" fmla="*/ 2223952 w 3642778"/>
                <a:gd name="connsiteY139" fmla="*/ 1649101 h 3628601"/>
                <a:gd name="connsiteX140" fmla="*/ 2140311 w 3642778"/>
                <a:gd name="connsiteY140" fmla="*/ 1850671 h 3628601"/>
                <a:gd name="connsiteX141" fmla="*/ 2205411 w 3642778"/>
                <a:gd name="connsiteY141" fmla="*/ 2220340 h 3628601"/>
                <a:gd name="connsiteX142" fmla="*/ 2275759 w 3642778"/>
                <a:gd name="connsiteY142" fmla="*/ 2311821 h 3628601"/>
                <a:gd name="connsiteX143" fmla="*/ 2298936 w 3642778"/>
                <a:gd name="connsiteY143" fmla="*/ 2589737 h 3628601"/>
                <a:gd name="connsiteX144" fmla="*/ 2200912 w 3642778"/>
                <a:gd name="connsiteY144" fmla="*/ 2750134 h 3628601"/>
                <a:gd name="connsiteX145" fmla="*/ 2141470 w 3642778"/>
                <a:gd name="connsiteY145" fmla="*/ 2848908 h 3628601"/>
                <a:gd name="connsiteX146" fmla="*/ 2129405 w 3642778"/>
                <a:gd name="connsiteY146" fmla="*/ 3130505 h 3628601"/>
                <a:gd name="connsiteX147" fmla="*/ 2214477 w 3642778"/>
                <a:gd name="connsiteY147" fmla="*/ 3310057 h 3628601"/>
                <a:gd name="connsiteX148" fmla="*/ 2277804 w 3642778"/>
                <a:gd name="connsiteY148" fmla="*/ 3484769 h 3628601"/>
                <a:gd name="connsiteX149" fmla="*/ 2282371 w 3642778"/>
                <a:gd name="connsiteY149" fmla="*/ 3584497 h 3628601"/>
                <a:gd name="connsiteX150" fmla="*/ 2272692 w 3642778"/>
                <a:gd name="connsiteY150" fmla="*/ 3600176 h 3628601"/>
                <a:gd name="connsiteX151" fmla="*/ 2151968 w 3642778"/>
                <a:gd name="connsiteY151" fmla="*/ 3628601 h 3628601"/>
                <a:gd name="connsiteX152" fmla="*/ 2156262 w 3642778"/>
                <a:gd name="connsiteY152" fmla="*/ 3573727 h 3628601"/>
                <a:gd name="connsiteX153" fmla="*/ 2096889 w 3642778"/>
                <a:gd name="connsiteY153" fmla="*/ 3317419 h 3628601"/>
                <a:gd name="connsiteX154" fmla="*/ 2012089 w 3642778"/>
                <a:gd name="connsiteY154" fmla="*/ 3136027 h 3628601"/>
                <a:gd name="connsiteX155" fmla="*/ 1979983 w 3642778"/>
                <a:gd name="connsiteY155" fmla="*/ 2980266 h 3628601"/>
                <a:gd name="connsiteX156" fmla="*/ 2012021 w 3642778"/>
                <a:gd name="connsiteY156" fmla="*/ 2875084 h 3628601"/>
                <a:gd name="connsiteX157" fmla="*/ 2109363 w 3642778"/>
                <a:gd name="connsiteY157" fmla="*/ 2715982 h 3628601"/>
                <a:gd name="connsiteX158" fmla="*/ 2184143 w 3642778"/>
                <a:gd name="connsiteY158" fmla="*/ 2591100 h 3628601"/>
                <a:gd name="connsiteX159" fmla="*/ 2161170 w 3642778"/>
                <a:gd name="connsiteY159" fmla="*/ 2307390 h 3628601"/>
                <a:gd name="connsiteX160" fmla="*/ 2083119 w 3642778"/>
                <a:gd name="connsiteY160" fmla="*/ 2204526 h 3628601"/>
                <a:gd name="connsiteX161" fmla="*/ 2023064 w 3642778"/>
                <a:gd name="connsiteY161" fmla="*/ 2061989 h 3628601"/>
                <a:gd name="connsiteX162" fmla="*/ 1967849 w 3642778"/>
                <a:gd name="connsiteY162" fmla="*/ 2024224 h 3628601"/>
                <a:gd name="connsiteX163" fmla="*/ 1881209 w 3642778"/>
                <a:gd name="connsiteY163" fmla="*/ 2045969 h 3628601"/>
                <a:gd name="connsiteX164" fmla="*/ 1729878 w 3642778"/>
                <a:gd name="connsiteY164" fmla="*/ 2037994 h 3628601"/>
                <a:gd name="connsiteX165" fmla="*/ 1675754 w 3642778"/>
                <a:gd name="connsiteY165" fmla="*/ 2023406 h 3628601"/>
                <a:gd name="connsiteX166" fmla="*/ 1624901 w 3642778"/>
                <a:gd name="connsiteY166" fmla="*/ 2054763 h 3628601"/>
                <a:gd name="connsiteX167" fmla="*/ 1512494 w 3642778"/>
                <a:gd name="connsiteY167" fmla="*/ 2271193 h 3628601"/>
                <a:gd name="connsiteX168" fmla="*/ 1438260 w 3642778"/>
                <a:gd name="connsiteY168" fmla="*/ 2399006 h 3628601"/>
                <a:gd name="connsiteX169" fmla="*/ 1460823 w 3642778"/>
                <a:gd name="connsiteY169" fmla="*/ 2588510 h 3628601"/>
                <a:gd name="connsiteX170" fmla="*/ 1561369 w 3642778"/>
                <a:gd name="connsiteY170" fmla="*/ 2752792 h 3628601"/>
                <a:gd name="connsiteX171" fmla="*/ 1622311 w 3642778"/>
                <a:gd name="connsiteY171" fmla="*/ 2850748 h 3628601"/>
                <a:gd name="connsiteX172" fmla="*/ 1637239 w 3642778"/>
                <a:gd name="connsiteY172" fmla="*/ 3129278 h 3628601"/>
                <a:gd name="connsiteX173" fmla="*/ 1555234 w 3642778"/>
                <a:gd name="connsiteY173" fmla="*/ 3303649 h 3628601"/>
                <a:gd name="connsiteX174" fmla="*/ 1494566 w 3642778"/>
                <a:gd name="connsiteY174" fmla="*/ 3499698 h 3628601"/>
                <a:gd name="connsiteX175" fmla="*/ 1493816 w 3642778"/>
                <a:gd name="connsiteY175" fmla="*/ 3627033 h 3628601"/>
                <a:gd name="connsiteX176" fmla="*/ 1445758 w 3642778"/>
                <a:gd name="connsiteY176" fmla="*/ 3617762 h 3628601"/>
                <a:gd name="connsiteX177" fmla="*/ 1382158 w 3642778"/>
                <a:gd name="connsiteY177" fmla="*/ 3603311 h 3628601"/>
                <a:gd name="connsiteX178" fmla="*/ 1363072 w 3642778"/>
                <a:gd name="connsiteY178" fmla="*/ 3581430 h 3628601"/>
                <a:gd name="connsiteX179" fmla="*/ 1370911 w 3642778"/>
                <a:gd name="connsiteY179" fmla="*/ 3471272 h 3628601"/>
                <a:gd name="connsiteX180" fmla="*/ 1446644 w 3642778"/>
                <a:gd name="connsiteY180" fmla="*/ 3279927 h 3628601"/>
                <a:gd name="connsiteX181" fmla="*/ 1521560 w 3642778"/>
                <a:gd name="connsiteY181" fmla="*/ 3117417 h 3628601"/>
                <a:gd name="connsiteX182" fmla="*/ 1507654 w 3642778"/>
                <a:gd name="connsiteY182" fmla="*/ 2855588 h 3628601"/>
                <a:gd name="connsiteX183" fmla="*/ 1414538 w 3642778"/>
                <a:gd name="connsiteY183" fmla="*/ 2704530 h 3628601"/>
                <a:gd name="connsiteX184" fmla="*/ 1334987 w 3642778"/>
                <a:gd name="connsiteY184" fmla="*/ 2563357 h 3628601"/>
                <a:gd name="connsiteX185" fmla="*/ 1358232 w 3642778"/>
                <a:gd name="connsiteY185" fmla="*/ 2330635 h 3628601"/>
                <a:gd name="connsiteX186" fmla="*/ 1457892 w 3642778"/>
                <a:gd name="connsiteY186" fmla="*/ 2196618 h 3628601"/>
                <a:gd name="connsiteX187" fmla="*/ 1530013 w 3642778"/>
                <a:gd name="connsiteY187" fmla="*/ 1965532 h 3628601"/>
                <a:gd name="connsiteX188" fmla="*/ 1486386 w 3642778"/>
                <a:gd name="connsiteY188" fmla="*/ 1795933 h 3628601"/>
                <a:gd name="connsiteX189" fmla="*/ 1402404 w 3642778"/>
                <a:gd name="connsiteY189" fmla="*/ 1594432 h 3628601"/>
                <a:gd name="connsiteX190" fmla="*/ 1474797 w 3642778"/>
                <a:gd name="connsiteY190" fmla="*/ 1094018 h 3628601"/>
                <a:gd name="connsiteX191" fmla="*/ 1498860 w 3642778"/>
                <a:gd name="connsiteY191" fmla="*/ 1060889 h 3628601"/>
                <a:gd name="connsiteX192" fmla="*/ 1502882 w 3642778"/>
                <a:gd name="connsiteY192" fmla="*/ 1042279 h 3628601"/>
                <a:gd name="connsiteX193" fmla="*/ 1484341 w 3642778"/>
                <a:gd name="connsiteY193" fmla="*/ 1045892 h 3628601"/>
                <a:gd name="connsiteX194" fmla="*/ 1376023 w 3642778"/>
                <a:gd name="connsiteY194" fmla="*/ 1155982 h 3628601"/>
                <a:gd name="connsiteX195" fmla="*/ 1273841 w 3642778"/>
                <a:gd name="connsiteY195" fmla="*/ 1487478 h 3628601"/>
                <a:gd name="connsiteX196" fmla="*/ 1323603 w 3642778"/>
                <a:gd name="connsiteY196" fmla="*/ 1689524 h 3628601"/>
                <a:gd name="connsiteX197" fmla="*/ 1395519 w 3642778"/>
                <a:gd name="connsiteY197" fmla="*/ 1871258 h 3628601"/>
                <a:gd name="connsiteX198" fmla="*/ 1370297 w 3642778"/>
                <a:gd name="connsiteY198" fmla="*/ 2132541 h 3628601"/>
                <a:gd name="connsiteX199" fmla="*/ 1306561 w 3642778"/>
                <a:gd name="connsiteY199" fmla="*/ 2221295 h 3628601"/>
                <a:gd name="connsiteX200" fmla="*/ 1239212 w 3642778"/>
                <a:gd name="connsiteY200" fmla="*/ 2311275 h 3628601"/>
                <a:gd name="connsiteX201" fmla="*/ 1217944 w 3642778"/>
                <a:gd name="connsiteY201" fmla="*/ 2592804 h 3628601"/>
                <a:gd name="connsiteX202" fmla="*/ 1317195 w 3642778"/>
                <a:gd name="connsiteY202" fmla="*/ 2761245 h 3628601"/>
                <a:gd name="connsiteX203" fmla="*/ 1380795 w 3642778"/>
                <a:gd name="connsiteY203" fmla="*/ 2871539 h 3628601"/>
                <a:gd name="connsiteX204" fmla="*/ 1389520 w 3642778"/>
                <a:gd name="connsiteY204" fmla="*/ 3085311 h 3628601"/>
                <a:gd name="connsiteX205" fmla="*/ 1302403 w 3642778"/>
                <a:gd name="connsiteY205" fmla="*/ 3265544 h 3628601"/>
                <a:gd name="connsiteX206" fmla="*/ 1226942 w 3642778"/>
                <a:gd name="connsiteY206" fmla="*/ 3456616 h 3628601"/>
                <a:gd name="connsiteX207" fmla="*/ 1216376 w 3642778"/>
                <a:gd name="connsiteY207" fmla="*/ 3554231 h 3628601"/>
                <a:gd name="connsiteX208" fmla="*/ 1104992 w 3642778"/>
                <a:gd name="connsiteY208" fmla="*/ 3509445 h 3628601"/>
                <a:gd name="connsiteX209" fmla="*/ 1098584 w 3642778"/>
                <a:gd name="connsiteY209" fmla="*/ 3495130 h 3628601"/>
                <a:gd name="connsiteX210" fmla="*/ 1122033 w 3642778"/>
                <a:gd name="connsiteY210" fmla="*/ 3387563 h 3628601"/>
                <a:gd name="connsiteX211" fmla="*/ 1209083 w 3642778"/>
                <a:gd name="connsiteY211" fmla="*/ 3205830 h 3628601"/>
                <a:gd name="connsiteX212" fmla="*/ 1269069 w 3642778"/>
                <a:gd name="connsiteY212" fmla="*/ 3079994 h 3628601"/>
                <a:gd name="connsiteX213" fmla="*/ 1260549 w 3642778"/>
                <a:gd name="connsiteY213" fmla="*/ 2855384 h 3628601"/>
                <a:gd name="connsiteX214" fmla="*/ 1175204 w 3642778"/>
                <a:gd name="connsiteY214" fmla="*/ 2708552 h 3628601"/>
                <a:gd name="connsiteX215" fmla="*/ 1109832 w 3642778"/>
                <a:gd name="connsiteY215" fmla="*/ 2597372 h 3628601"/>
                <a:gd name="connsiteX216" fmla="*/ 1134440 w 3642778"/>
                <a:gd name="connsiteY216" fmla="*/ 2307526 h 3628601"/>
                <a:gd name="connsiteX217" fmla="*/ 1248619 w 3642778"/>
                <a:gd name="connsiteY217" fmla="*/ 2155855 h 3628601"/>
                <a:gd name="connsiteX218" fmla="*/ 1302199 w 3642778"/>
                <a:gd name="connsiteY218" fmla="*/ 2030018 h 3628601"/>
                <a:gd name="connsiteX219" fmla="*/ 1291087 w 3642778"/>
                <a:gd name="connsiteY219" fmla="*/ 1878211 h 3628601"/>
                <a:gd name="connsiteX220" fmla="*/ 1227351 w 3642778"/>
                <a:gd name="connsiteY220" fmla="*/ 1691910 h 3628601"/>
                <a:gd name="connsiteX221" fmla="*/ 1192859 w 3642778"/>
                <a:gd name="connsiteY221" fmla="*/ 1432535 h 3628601"/>
                <a:gd name="connsiteX222" fmla="*/ 1310992 w 3642778"/>
                <a:gd name="connsiteY222" fmla="*/ 1142621 h 3628601"/>
                <a:gd name="connsiteX223" fmla="*/ 1352029 w 3642778"/>
                <a:gd name="connsiteY223" fmla="*/ 1088769 h 3628601"/>
                <a:gd name="connsiteX224" fmla="*/ 1348757 w 3642778"/>
                <a:gd name="connsiteY224" fmla="*/ 1084747 h 3628601"/>
                <a:gd name="connsiteX225" fmla="*/ 1299881 w 3642778"/>
                <a:gd name="connsiteY225" fmla="*/ 1118558 h 3628601"/>
                <a:gd name="connsiteX226" fmla="*/ 1118557 w 3642778"/>
                <a:gd name="connsiteY226" fmla="*/ 1425105 h 3628601"/>
                <a:gd name="connsiteX227" fmla="*/ 1150050 w 3642778"/>
                <a:gd name="connsiteY227" fmla="*/ 1760282 h 3628601"/>
                <a:gd name="connsiteX228" fmla="*/ 1199675 w 3642778"/>
                <a:gd name="connsiteY228" fmla="*/ 1919247 h 3628601"/>
                <a:gd name="connsiteX229" fmla="*/ 1147460 w 3642778"/>
                <a:gd name="connsiteY229" fmla="*/ 2143039 h 3628601"/>
                <a:gd name="connsiteX230" fmla="*/ 1037302 w 3642778"/>
                <a:gd name="connsiteY230" fmla="*/ 2290143 h 3628601"/>
                <a:gd name="connsiteX231" fmla="*/ 975679 w 3642778"/>
                <a:gd name="connsiteY231" fmla="*/ 2424160 h 3628601"/>
                <a:gd name="connsiteX232" fmla="*/ 1002060 w 3642778"/>
                <a:gd name="connsiteY232" fmla="*/ 2595190 h 3628601"/>
                <a:gd name="connsiteX233" fmla="*/ 1101583 w 3642778"/>
                <a:gd name="connsiteY233" fmla="*/ 2770584 h 3628601"/>
                <a:gd name="connsiteX234" fmla="*/ 1143302 w 3642778"/>
                <a:gd name="connsiteY234" fmla="*/ 2844613 h 3628601"/>
                <a:gd name="connsiteX235" fmla="*/ 1150186 w 3642778"/>
                <a:gd name="connsiteY235" fmla="*/ 3071814 h 3628601"/>
                <a:gd name="connsiteX236" fmla="*/ 1061433 w 3642778"/>
                <a:gd name="connsiteY236" fmla="*/ 3251229 h 3628601"/>
                <a:gd name="connsiteX237" fmla="*/ 998174 w 3642778"/>
                <a:gd name="connsiteY237" fmla="*/ 3424237 h 3628601"/>
                <a:gd name="connsiteX238" fmla="*/ 993811 w 3642778"/>
                <a:gd name="connsiteY238" fmla="*/ 3458184 h 3628601"/>
                <a:gd name="connsiteX239" fmla="*/ 896878 w 3642778"/>
                <a:gd name="connsiteY239" fmla="*/ 3403650 h 3628601"/>
                <a:gd name="connsiteX240" fmla="*/ 893265 w 3642778"/>
                <a:gd name="connsiteY240" fmla="*/ 3388176 h 3628601"/>
                <a:gd name="connsiteX241" fmla="*/ 956456 w 3642778"/>
                <a:gd name="connsiteY241" fmla="*/ 3233437 h 3628601"/>
                <a:gd name="connsiteX242" fmla="*/ 1048413 w 3642778"/>
                <a:gd name="connsiteY242" fmla="*/ 3069496 h 3628601"/>
                <a:gd name="connsiteX243" fmla="*/ 1030962 w 3642778"/>
                <a:gd name="connsiteY243" fmla="*/ 2838069 h 3628601"/>
                <a:gd name="connsiteX244" fmla="*/ 1025509 w 3642778"/>
                <a:gd name="connsiteY244" fmla="*/ 2830980 h 3628601"/>
                <a:gd name="connsiteX245" fmla="*/ 1022714 w 3642778"/>
                <a:gd name="connsiteY245" fmla="*/ 2830366 h 3628601"/>
                <a:gd name="connsiteX246" fmla="*/ 1030076 w 3642778"/>
                <a:gd name="connsiteY246" fmla="*/ 2884014 h 3628601"/>
                <a:gd name="connsiteX247" fmla="*/ 983109 w 3642778"/>
                <a:gd name="connsiteY247" fmla="*/ 3045978 h 3628601"/>
                <a:gd name="connsiteX248" fmla="*/ 893470 w 3642778"/>
                <a:gd name="connsiteY248" fmla="*/ 3175905 h 3628601"/>
                <a:gd name="connsiteX249" fmla="*/ 815827 w 3642778"/>
                <a:gd name="connsiteY249" fmla="*/ 3327440 h 3628601"/>
                <a:gd name="connsiteX250" fmla="*/ 810374 w 3642778"/>
                <a:gd name="connsiteY250" fmla="*/ 3350753 h 3628601"/>
                <a:gd name="connsiteX251" fmla="*/ 680380 w 3642778"/>
                <a:gd name="connsiteY251" fmla="*/ 3254433 h 3628601"/>
                <a:gd name="connsiteX252" fmla="*/ 755159 w 3642778"/>
                <a:gd name="connsiteY252" fmla="*/ 3161862 h 3628601"/>
                <a:gd name="connsiteX253" fmla="*/ 757613 w 3642778"/>
                <a:gd name="connsiteY253" fmla="*/ 3142639 h 3628601"/>
                <a:gd name="connsiteX254" fmla="*/ 715349 w 3642778"/>
                <a:gd name="connsiteY254" fmla="*/ 3089605 h 3628601"/>
                <a:gd name="connsiteX255" fmla="*/ 662179 w 3642778"/>
                <a:gd name="connsiteY255" fmla="*/ 3138822 h 3628601"/>
                <a:gd name="connsiteX256" fmla="*/ 615008 w 3642778"/>
                <a:gd name="connsiteY256" fmla="*/ 3198059 h 3628601"/>
                <a:gd name="connsiteX257" fmla="*/ 511189 w 3642778"/>
                <a:gd name="connsiteY257" fmla="*/ 3098331 h 3628601"/>
                <a:gd name="connsiteX258" fmla="*/ 645001 w 3642778"/>
                <a:gd name="connsiteY258" fmla="*/ 2981356 h 3628601"/>
                <a:gd name="connsiteX259" fmla="*/ 603896 w 3642778"/>
                <a:gd name="connsiteY259" fmla="*/ 2906986 h 3628601"/>
                <a:gd name="connsiteX260" fmla="*/ 448817 w 3642778"/>
                <a:gd name="connsiteY260" fmla="*/ 3031118 h 3628601"/>
                <a:gd name="connsiteX261" fmla="*/ 358904 w 3642778"/>
                <a:gd name="connsiteY261" fmla="*/ 2921096 h 3628601"/>
                <a:gd name="connsiteX262" fmla="*/ 462995 w 3642778"/>
                <a:gd name="connsiteY262" fmla="*/ 2827776 h 3628601"/>
                <a:gd name="connsiteX263" fmla="*/ 529799 w 3642778"/>
                <a:gd name="connsiteY263" fmla="*/ 2797169 h 3628601"/>
                <a:gd name="connsiteX264" fmla="*/ 556929 w 3642778"/>
                <a:gd name="connsiteY264" fmla="*/ 2810734 h 3628601"/>
                <a:gd name="connsiteX265" fmla="*/ 570086 w 3642778"/>
                <a:gd name="connsiteY265" fmla="*/ 2842977 h 3628601"/>
                <a:gd name="connsiteX266" fmla="*/ 638184 w 3642778"/>
                <a:gd name="connsiteY266" fmla="*/ 2884900 h 3628601"/>
                <a:gd name="connsiteX267" fmla="*/ 862385 w 3642778"/>
                <a:gd name="connsiteY267" fmla="*/ 2803645 h 3628601"/>
                <a:gd name="connsiteX268" fmla="*/ 956251 w 3642778"/>
                <a:gd name="connsiteY268" fmla="*/ 2731661 h 3628601"/>
                <a:gd name="connsiteX269" fmla="*/ 960546 w 3642778"/>
                <a:gd name="connsiteY269" fmla="*/ 2707530 h 3628601"/>
                <a:gd name="connsiteX270" fmla="*/ 903490 w 3642778"/>
                <a:gd name="connsiteY270" fmla="*/ 2588646 h 3628601"/>
                <a:gd name="connsiteX271" fmla="*/ 935051 w 3642778"/>
                <a:gd name="connsiteY271" fmla="*/ 2312230 h 3628601"/>
                <a:gd name="connsiteX272" fmla="*/ 1057002 w 3642778"/>
                <a:gd name="connsiteY272" fmla="*/ 2147402 h 3628601"/>
                <a:gd name="connsiteX273" fmla="*/ 1110172 w 3642778"/>
                <a:gd name="connsiteY273" fmla="*/ 2034313 h 3628601"/>
                <a:gd name="connsiteX274" fmla="*/ 1102060 w 3642778"/>
                <a:gd name="connsiteY274" fmla="*/ 1889867 h 3628601"/>
                <a:gd name="connsiteX275" fmla="*/ 1052912 w 3642778"/>
                <a:gd name="connsiteY275" fmla="*/ 1714883 h 3628601"/>
                <a:gd name="connsiteX276" fmla="*/ 1123669 w 3642778"/>
                <a:gd name="connsiteY276" fmla="*/ 1263617 h 3628601"/>
                <a:gd name="connsiteX277" fmla="*/ 1186656 w 3642778"/>
                <a:gd name="connsiteY277" fmla="*/ 1172478 h 3628601"/>
                <a:gd name="connsiteX278" fmla="*/ 1190609 w 3642778"/>
                <a:gd name="connsiteY278" fmla="*/ 1161094 h 3628601"/>
                <a:gd name="connsiteX279" fmla="*/ 1174113 w 3642778"/>
                <a:gd name="connsiteY279" fmla="*/ 1170979 h 3628601"/>
                <a:gd name="connsiteX280" fmla="*/ 999606 w 3642778"/>
                <a:gd name="connsiteY280" fmla="*/ 1414880 h 3628601"/>
                <a:gd name="connsiteX281" fmla="*/ 968317 w 3642778"/>
                <a:gd name="connsiteY281" fmla="*/ 1677118 h 3628601"/>
                <a:gd name="connsiteX282" fmla="*/ 1015625 w 3642778"/>
                <a:gd name="connsiteY282" fmla="*/ 1878960 h 3628601"/>
                <a:gd name="connsiteX283" fmla="*/ 1032598 w 3642778"/>
                <a:gd name="connsiteY283" fmla="*/ 1975826 h 3628601"/>
                <a:gd name="connsiteX284" fmla="*/ 990539 w 3642778"/>
                <a:gd name="connsiteY284" fmla="*/ 2102343 h 3628601"/>
                <a:gd name="connsiteX285" fmla="*/ 861227 w 3642778"/>
                <a:gd name="connsiteY285" fmla="*/ 2274942 h 3628601"/>
                <a:gd name="connsiteX286" fmla="*/ 794832 w 3642778"/>
                <a:gd name="connsiteY286" fmla="*/ 2418161 h 3628601"/>
                <a:gd name="connsiteX287" fmla="*/ 792582 w 3642778"/>
                <a:gd name="connsiteY287" fmla="*/ 2463492 h 3628601"/>
                <a:gd name="connsiteX288" fmla="*/ 783653 w 3642778"/>
                <a:gd name="connsiteY288" fmla="*/ 2483601 h 3628601"/>
                <a:gd name="connsiteX289" fmla="*/ 497760 w 3642778"/>
                <a:gd name="connsiteY289" fmla="*/ 2596895 h 3628601"/>
                <a:gd name="connsiteX290" fmla="*/ 489444 w 3642778"/>
                <a:gd name="connsiteY290" fmla="*/ 2598258 h 3628601"/>
                <a:gd name="connsiteX291" fmla="*/ 517597 w 3642778"/>
                <a:gd name="connsiteY291" fmla="*/ 2703985 h 3628601"/>
                <a:gd name="connsiteX292" fmla="*/ 301849 w 3642778"/>
                <a:gd name="connsiteY292" fmla="*/ 2835479 h 3628601"/>
                <a:gd name="connsiteX293" fmla="*/ 222979 w 3642778"/>
                <a:gd name="connsiteY293" fmla="*/ 2703712 h 3628601"/>
                <a:gd name="connsiteX294" fmla="*/ 340227 w 3642778"/>
                <a:gd name="connsiteY294" fmla="*/ 2632137 h 3628601"/>
                <a:gd name="connsiteX295" fmla="*/ 480173 w 3642778"/>
                <a:gd name="connsiteY295" fmla="*/ 2576172 h 3628601"/>
                <a:gd name="connsiteX296" fmla="*/ 486990 w 3642778"/>
                <a:gd name="connsiteY296" fmla="*/ 2574809 h 3628601"/>
                <a:gd name="connsiteX297" fmla="*/ 473493 w 3642778"/>
                <a:gd name="connsiteY297" fmla="*/ 2500166 h 3628601"/>
                <a:gd name="connsiteX298" fmla="*/ 437637 w 3642778"/>
                <a:gd name="connsiteY298" fmla="*/ 2472081 h 3628601"/>
                <a:gd name="connsiteX299" fmla="*/ 297350 w 3642778"/>
                <a:gd name="connsiteY299" fmla="*/ 2530841 h 3628601"/>
                <a:gd name="connsiteX300" fmla="*/ 227956 w 3642778"/>
                <a:gd name="connsiteY300" fmla="*/ 2582443 h 3628601"/>
                <a:gd name="connsiteX301" fmla="*/ 220048 w 3642778"/>
                <a:gd name="connsiteY301" fmla="*/ 2586942 h 3628601"/>
                <a:gd name="connsiteX302" fmla="*/ 155971 w 3642778"/>
                <a:gd name="connsiteY302" fmla="*/ 2564652 h 3628601"/>
                <a:gd name="connsiteX303" fmla="*/ 117662 w 3642778"/>
                <a:gd name="connsiteY303" fmla="*/ 2470581 h 3628601"/>
                <a:gd name="connsiteX304" fmla="*/ 113844 w 3642778"/>
                <a:gd name="connsiteY304" fmla="*/ 2457970 h 3628601"/>
                <a:gd name="connsiteX305" fmla="*/ 272673 w 3642778"/>
                <a:gd name="connsiteY305" fmla="*/ 2400233 h 3628601"/>
                <a:gd name="connsiteX306" fmla="*/ 390534 w 3642778"/>
                <a:gd name="connsiteY306" fmla="*/ 2335747 h 3628601"/>
                <a:gd name="connsiteX307" fmla="*/ 456724 w 3642778"/>
                <a:gd name="connsiteY307" fmla="*/ 2323477 h 3628601"/>
                <a:gd name="connsiteX308" fmla="*/ 456724 w 3642778"/>
                <a:gd name="connsiteY308" fmla="*/ 2204662 h 3628601"/>
                <a:gd name="connsiteX309" fmla="*/ 378809 w 3642778"/>
                <a:gd name="connsiteY309" fmla="*/ 2212092 h 3628601"/>
                <a:gd name="connsiteX310" fmla="*/ 250587 w 3642778"/>
                <a:gd name="connsiteY310" fmla="*/ 2276442 h 3628601"/>
                <a:gd name="connsiteX311" fmla="*/ 135521 w 3642778"/>
                <a:gd name="connsiteY311" fmla="*/ 2333020 h 3628601"/>
                <a:gd name="connsiteX312" fmla="*/ 131159 w 3642778"/>
                <a:gd name="connsiteY312" fmla="*/ 2334384 h 3628601"/>
                <a:gd name="connsiteX313" fmla="*/ 58697 w 3642778"/>
                <a:gd name="connsiteY313" fmla="*/ 2289871 h 3628601"/>
                <a:gd name="connsiteX314" fmla="*/ 35589 w 3642778"/>
                <a:gd name="connsiteY314" fmla="*/ 2194028 h 3628601"/>
                <a:gd name="connsiteX315" fmla="*/ 86509 w 3642778"/>
                <a:gd name="connsiteY315" fmla="*/ 2194028 h 3628601"/>
                <a:gd name="connsiteX316" fmla="*/ 241930 w 3642778"/>
                <a:gd name="connsiteY316" fmla="*/ 2143107 h 3628601"/>
                <a:gd name="connsiteX317" fmla="*/ 354746 w 3642778"/>
                <a:gd name="connsiteY317" fmla="*/ 2080734 h 3628601"/>
                <a:gd name="connsiteX318" fmla="*/ 464359 w 3642778"/>
                <a:gd name="connsiteY318" fmla="*/ 2053263 h 3628601"/>
                <a:gd name="connsiteX319" fmla="*/ 476969 w 3642778"/>
                <a:gd name="connsiteY319" fmla="*/ 2044402 h 3628601"/>
                <a:gd name="connsiteX320" fmla="*/ 505122 w 3642778"/>
                <a:gd name="connsiteY320" fmla="*/ 1920338 h 3628601"/>
                <a:gd name="connsiteX321" fmla="*/ 504168 w 3642778"/>
                <a:gd name="connsiteY321" fmla="*/ 1912362 h 3628601"/>
                <a:gd name="connsiteX322" fmla="*/ 441727 w 3642778"/>
                <a:gd name="connsiteY322" fmla="*/ 1917066 h 3628601"/>
                <a:gd name="connsiteX323" fmla="*/ 272332 w 3642778"/>
                <a:gd name="connsiteY323" fmla="*/ 1984142 h 3628601"/>
                <a:gd name="connsiteX324" fmla="*/ 131295 w 3642778"/>
                <a:gd name="connsiteY324" fmla="*/ 2050332 h 3628601"/>
                <a:gd name="connsiteX325" fmla="*/ 12684 w 3642778"/>
                <a:gd name="connsiteY325" fmla="*/ 2055445 h 3628601"/>
                <a:gd name="connsiteX326" fmla="*/ 1573 w 3642778"/>
                <a:gd name="connsiteY326" fmla="*/ 1932812 h 3628601"/>
                <a:gd name="connsiteX327" fmla="*/ 100824 w 3642778"/>
                <a:gd name="connsiteY327" fmla="*/ 1926336 h 3628601"/>
                <a:gd name="connsiteX328" fmla="*/ 265107 w 3642778"/>
                <a:gd name="connsiteY328" fmla="*/ 1866418 h 3628601"/>
                <a:gd name="connsiteX329" fmla="*/ 413302 w 3642778"/>
                <a:gd name="connsiteY329" fmla="*/ 1797296 h 3628601"/>
                <a:gd name="connsiteX330" fmla="*/ 535661 w 3642778"/>
                <a:gd name="connsiteY330" fmla="*/ 1782027 h 3628601"/>
                <a:gd name="connsiteX331" fmla="*/ 554339 w 3642778"/>
                <a:gd name="connsiteY331" fmla="*/ 1774256 h 3628601"/>
                <a:gd name="connsiteX332" fmla="*/ 619847 w 3642778"/>
                <a:gd name="connsiteY332" fmla="*/ 1635877 h 3628601"/>
                <a:gd name="connsiteX333" fmla="*/ 622029 w 3642778"/>
                <a:gd name="connsiteY333" fmla="*/ 1628038 h 3628601"/>
                <a:gd name="connsiteX334" fmla="*/ 420186 w 3642778"/>
                <a:gd name="connsiteY334" fmla="*/ 1643375 h 3628601"/>
                <a:gd name="connsiteX335" fmla="*/ 244520 w 3642778"/>
                <a:gd name="connsiteY335" fmla="*/ 1725653 h 3628601"/>
                <a:gd name="connsiteX336" fmla="*/ 99802 w 3642778"/>
                <a:gd name="connsiteY336" fmla="*/ 1773165 h 3628601"/>
                <a:gd name="connsiteX337" fmla="*/ 10435 w 3642778"/>
                <a:gd name="connsiteY337" fmla="*/ 1775210 h 3628601"/>
                <a:gd name="connsiteX338" fmla="*/ 142 w 3642778"/>
                <a:gd name="connsiteY338" fmla="*/ 1761032 h 3628601"/>
                <a:gd name="connsiteX339" fmla="*/ 10026 w 3642778"/>
                <a:gd name="connsiteY339" fmla="*/ 1617199 h 3628601"/>
                <a:gd name="connsiteX340" fmla="*/ 66809 w 3642778"/>
                <a:gd name="connsiteY340" fmla="*/ 1324422 h 3628601"/>
                <a:gd name="connsiteX341" fmla="*/ 175126 w 3642778"/>
                <a:gd name="connsiteY341" fmla="*/ 1035258 h 3628601"/>
                <a:gd name="connsiteX342" fmla="*/ 845139 w 3642778"/>
                <a:gd name="connsiteY342" fmla="*/ 282354 h 3628601"/>
                <a:gd name="connsiteX343" fmla="*/ 1440918 w 3642778"/>
                <a:gd name="connsiteY343" fmla="*/ 40089 h 3628601"/>
                <a:gd name="connsiteX344" fmla="*/ 1855578 w 3642778"/>
                <a:gd name="connsiteY344" fmla="*/ 416 h 3628601"/>
                <a:gd name="connsiteX345" fmla="*/ 2245016 w 3642778"/>
                <a:gd name="connsiteY345" fmla="*/ 50246 h 3628601"/>
                <a:gd name="connsiteX346" fmla="*/ 2550949 w 3642778"/>
                <a:gd name="connsiteY346" fmla="*/ 152224 h 3628601"/>
                <a:gd name="connsiteX347" fmla="*/ 2799418 w 3642778"/>
                <a:gd name="connsiteY347" fmla="*/ 284740 h 3628601"/>
                <a:gd name="connsiteX348" fmla="*/ 3014621 w 3642778"/>
                <a:gd name="connsiteY348" fmla="*/ 444660 h 3628601"/>
                <a:gd name="connsiteX349" fmla="*/ 3190082 w 3642778"/>
                <a:gd name="connsiteY349" fmla="*/ 618963 h 3628601"/>
                <a:gd name="connsiteX350" fmla="*/ 3482450 w 3642778"/>
                <a:gd name="connsiteY350" fmla="*/ 1070023 h 3628601"/>
                <a:gd name="connsiteX351" fmla="*/ 3621306 w 3642778"/>
                <a:gd name="connsiteY351" fmla="*/ 1527014 h 3628601"/>
                <a:gd name="connsiteX352" fmla="*/ 3639711 w 3642778"/>
                <a:gd name="connsiteY352" fmla="*/ 1663689 h 3628601"/>
                <a:gd name="connsiteX353" fmla="*/ 3642779 w 3642778"/>
                <a:gd name="connsiteY353" fmla="*/ 1675141 h 3628601"/>
                <a:gd name="connsiteX354" fmla="*/ 3642779 w 3642778"/>
                <a:gd name="connsiteY354" fmla="*/ 1775483 h 3628601"/>
                <a:gd name="connsiteX355" fmla="*/ 3398741 w 3642778"/>
                <a:gd name="connsiteY355" fmla="*/ 1725517 h 3628601"/>
                <a:gd name="connsiteX356" fmla="*/ 3290560 w 3642778"/>
                <a:gd name="connsiteY356" fmla="*/ 1670574 h 3628601"/>
                <a:gd name="connsiteX357" fmla="*/ 3066496 w 3642778"/>
                <a:gd name="connsiteY357" fmla="*/ 1623130 h 3628601"/>
                <a:gd name="connsiteX358" fmla="*/ 3024028 w 3642778"/>
                <a:gd name="connsiteY358" fmla="*/ 1628447 h 3628601"/>
                <a:gd name="connsiteX359" fmla="*/ 3092126 w 3642778"/>
                <a:gd name="connsiteY359" fmla="*/ 1776233 h 3628601"/>
                <a:gd name="connsiteX360" fmla="*/ 3105214 w 3642778"/>
                <a:gd name="connsiteY360" fmla="*/ 1782300 h 3628601"/>
                <a:gd name="connsiteX361" fmla="*/ 3192809 w 3642778"/>
                <a:gd name="connsiteY361" fmla="*/ 1787549 h 3628601"/>
                <a:gd name="connsiteX362" fmla="*/ 3343117 w 3642778"/>
                <a:gd name="connsiteY362" fmla="*/ 1846445 h 3628601"/>
                <a:gd name="connsiteX363" fmla="*/ 3471680 w 3642778"/>
                <a:gd name="connsiteY363" fmla="*/ 1907590 h 3628601"/>
                <a:gd name="connsiteX364" fmla="*/ 3642779 w 3642778"/>
                <a:gd name="connsiteY364" fmla="*/ 1927632 h 3628601"/>
                <a:gd name="connsiteX365" fmla="*/ 3642779 w 3642778"/>
                <a:gd name="connsiteY365" fmla="*/ 1982370 h 3628601"/>
                <a:gd name="connsiteX366" fmla="*/ 973361 w 3642778"/>
                <a:gd name="connsiteY366" fmla="*/ 710443 h 3628601"/>
                <a:gd name="connsiteX367" fmla="*/ 973361 w 3642778"/>
                <a:gd name="connsiteY367" fmla="*/ 715828 h 3628601"/>
                <a:gd name="connsiteX368" fmla="*/ 978474 w 3642778"/>
                <a:gd name="connsiteY368" fmla="*/ 723258 h 3628601"/>
                <a:gd name="connsiteX369" fmla="*/ 1171318 w 3642778"/>
                <a:gd name="connsiteY369" fmla="*/ 1036690 h 3628601"/>
                <a:gd name="connsiteX370" fmla="*/ 1219853 w 3642778"/>
                <a:gd name="connsiteY370" fmla="*/ 1052913 h 3628601"/>
                <a:gd name="connsiteX371" fmla="*/ 1744738 w 3642778"/>
                <a:gd name="connsiteY371" fmla="*/ 916102 h 3628601"/>
                <a:gd name="connsiteX372" fmla="*/ 2017406 w 3642778"/>
                <a:gd name="connsiteY372" fmla="*/ 928032 h 3628601"/>
                <a:gd name="connsiteX373" fmla="*/ 2421364 w 3642778"/>
                <a:gd name="connsiteY373" fmla="*/ 1053936 h 3628601"/>
                <a:gd name="connsiteX374" fmla="*/ 2467308 w 3642778"/>
                <a:gd name="connsiteY374" fmla="*/ 1037167 h 3628601"/>
                <a:gd name="connsiteX375" fmla="*/ 2644678 w 3642778"/>
                <a:gd name="connsiteY375" fmla="*/ 744526 h 3628601"/>
                <a:gd name="connsiteX376" fmla="*/ 2669832 w 3642778"/>
                <a:gd name="connsiteY376" fmla="*/ 710034 h 3628601"/>
                <a:gd name="connsiteX377" fmla="*/ 2326475 w 3642778"/>
                <a:gd name="connsiteY377" fmla="*/ 837574 h 3628601"/>
                <a:gd name="connsiteX378" fmla="*/ 2480601 w 3642778"/>
                <a:gd name="connsiteY378" fmla="*/ 534572 h 3628601"/>
                <a:gd name="connsiteX379" fmla="*/ 2060351 w 3642778"/>
                <a:gd name="connsiteY379" fmla="*/ 720191 h 3628601"/>
                <a:gd name="connsiteX380" fmla="*/ 1983527 w 3642778"/>
                <a:gd name="connsiteY380" fmla="*/ 519643 h 3628601"/>
                <a:gd name="connsiteX381" fmla="*/ 1990480 w 3642778"/>
                <a:gd name="connsiteY381" fmla="*/ 501988 h 3628601"/>
                <a:gd name="connsiteX382" fmla="*/ 2140584 w 3642778"/>
                <a:gd name="connsiteY382" fmla="*/ 369199 h 3628601"/>
                <a:gd name="connsiteX383" fmla="*/ 2160012 w 3642778"/>
                <a:gd name="connsiteY383" fmla="*/ 349840 h 3628601"/>
                <a:gd name="connsiteX384" fmla="*/ 2146924 w 3642778"/>
                <a:gd name="connsiteY384" fmla="*/ 347931 h 3628601"/>
                <a:gd name="connsiteX385" fmla="*/ 1933493 w 3642778"/>
                <a:gd name="connsiteY385" fmla="*/ 333139 h 3628601"/>
                <a:gd name="connsiteX386" fmla="*/ 1912225 w 3642778"/>
                <a:gd name="connsiteY386" fmla="*/ 318619 h 3628601"/>
                <a:gd name="connsiteX387" fmla="*/ 1827152 w 3642778"/>
                <a:gd name="connsiteY387" fmla="*/ 120594 h 3628601"/>
                <a:gd name="connsiteX388" fmla="*/ 1819518 w 3642778"/>
                <a:gd name="connsiteY388" fmla="*/ 106279 h 3628601"/>
                <a:gd name="connsiteX389" fmla="*/ 1813792 w 3642778"/>
                <a:gd name="connsiteY389" fmla="*/ 116709 h 3628601"/>
                <a:gd name="connsiteX390" fmla="*/ 1726742 w 3642778"/>
                <a:gd name="connsiteY390" fmla="*/ 318824 h 3628601"/>
                <a:gd name="connsiteX391" fmla="*/ 1705338 w 3642778"/>
                <a:gd name="connsiteY391" fmla="*/ 333275 h 3628601"/>
                <a:gd name="connsiteX392" fmla="*/ 1512971 w 3642778"/>
                <a:gd name="connsiteY392" fmla="*/ 345750 h 3628601"/>
                <a:gd name="connsiteX393" fmla="*/ 1478615 w 3642778"/>
                <a:gd name="connsiteY393" fmla="*/ 350112 h 3628601"/>
                <a:gd name="connsiteX394" fmla="*/ 1501042 w 3642778"/>
                <a:gd name="connsiteY394" fmla="*/ 371244 h 3628601"/>
                <a:gd name="connsiteX395" fmla="*/ 1650055 w 3642778"/>
                <a:gd name="connsiteY395" fmla="*/ 503011 h 3628601"/>
                <a:gd name="connsiteX396" fmla="*/ 1654213 w 3642778"/>
                <a:gd name="connsiteY396" fmla="*/ 522643 h 3628601"/>
                <a:gd name="connsiteX397" fmla="*/ 1599475 w 3642778"/>
                <a:gd name="connsiteY397" fmla="*/ 665793 h 3628601"/>
                <a:gd name="connsiteX398" fmla="*/ 1578616 w 3642778"/>
                <a:gd name="connsiteY398" fmla="*/ 720191 h 3628601"/>
                <a:gd name="connsiteX399" fmla="*/ 1158366 w 3642778"/>
                <a:gd name="connsiteY399" fmla="*/ 534368 h 3628601"/>
                <a:gd name="connsiteX400" fmla="*/ 1312492 w 3642778"/>
                <a:gd name="connsiteY400" fmla="*/ 837301 h 3628601"/>
                <a:gd name="connsiteX401" fmla="*/ 973361 w 3642778"/>
                <a:gd name="connsiteY401" fmla="*/ 710238 h 3628601"/>
                <a:gd name="connsiteX402" fmla="*/ 1748556 w 3642778"/>
                <a:gd name="connsiteY402" fmla="*/ 1447600 h 3628601"/>
                <a:gd name="connsiteX403" fmla="*/ 1714472 w 3642778"/>
                <a:gd name="connsiteY403" fmla="*/ 1428513 h 3628601"/>
                <a:gd name="connsiteX404" fmla="*/ 1666551 w 3642778"/>
                <a:gd name="connsiteY404" fmla="*/ 1421697 h 3628601"/>
                <a:gd name="connsiteX405" fmla="*/ 1639080 w 3642778"/>
                <a:gd name="connsiteY405" fmla="*/ 1430217 h 3628601"/>
                <a:gd name="connsiteX406" fmla="*/ 1530422 w 3642778"/>
                <a:gd name="connsiteY406" fmla="*/ 1423196 h 3628601"/>
                <a:gd name="connsiteX407" fmla="*/ 1461437 w 3642778"/>
                <a:gd name="connsiteY407" fmla="*/ 1461710 h 3628601"/>
                <a:gd name="connsiteX408" fmla="*/ 1471116 w 3642778"/>
                <a:gd name="connsiteY408" fmla="*/ 1588024 h 3628601"/>
                <a:gd name="connsiteX409" fmla="*/ 1680866 w 3642778"/>
                <a:gd name="connsiteY409" fmla="*/ 1901864 h 3628601"/>
                <a:gd name="connsiteX410" fmla="*/ 1825721 w 3642778"/>
                <a:gd name="connsiteY410" fmla="*/ 1948491 h 3628601"/>
                <a:gd name="connsiteX411" fmla="*/ 1958510 w 3642778"/>
                <a:gd name="connsiteY411" fmla="*/ 1901864 h 3628601"/>
                <a:gd name="connsiteX412" fmla="*/ 2137925 w 3642778"/>
                <a:gd name="connsiteY412" fmla="*/ 1676709 h 3628601"/>
                <a:gd name="connsiteX413" fmla="*/ 2179507 w 3642778"/>
                <a:gd name="connsiteY413" fmla="*/ 1491772 h 3628601"/>
                <a:gd name="connsiteX414" fmla="*/ 2164647 w 3642778"/>
                <a:gd name="connsiteY414" fmla="*/ 1432603 h 3628601"/>
                <a:gd name="connsiteX415" fmla="*/ 2118021 w 3642778"/>
                <a:gd name="connsiteY415" fmla="*/ 1421492 h 3628601"/>
                <a:gd name="connsiteX416" fmla="*/ 2069758 w 3642778"/>
                <a:gd name="connsiteY416" fmla="*/ 1437239 h 3628601"/>
                <a:gd name="connsiteX417" fmla="*/ 1988504 w 3642778"/>
                <a:gd name="connsiteY417" fmla="*/ 1424287 h 3628601"/>
                <a:gd name="connsiteX418" fmla="*/ 1934788 w 3642778"/>
                <a:gd name="connsiteY418" fmla="*/ 1445487 h 3628601"/>
                <a:gd name="connsiteX419" fmla="*/ 1919314 w 3642778"/>
                <a:gd name="connsiteY419" fmla="*/ 1474935 h 3628601"/>
                <a:gd name="connsiteX420" fmla="*/ 1895796 w 3642778"/>
                <a:gd name="connsiteY420" fmla="*/ 1497021 h 3628601"/>
                <a:gd name="connsiteX421" fmla="*/ 1888775 w 3642778"/>
                <a:gd name="connsiteY421" fmla="*/ 1478548 h 3628601"/>
                <a:gd name="connsiteX422" fmla="*/ 1878073 w 3642778"/>
                <a:gd name="connsiteY422" fmla="*/ 1322582 h 3628601"/>
                <a:gd name="connsiteX423" fmla="*/ 1938810 w 3642778"/>
                <a:gd name="connsiteY423" fmla="*/ 1236964 h 3628601"/>
                <a:gd name="connsiteX424" fmla="*/ 2147810 w 3642778"/>
                <a:gd name="connsiteY424" fmla="*/ 1225853 h 3628601"/>
                <a:gd name="connsiteX425" fmla="*/ 2168873 w 3642778"/>
                <a:gd name="connsiteY425" fmla="*/ 1228375 h 3628601"/>
                <a:gd name="connsiteX426" fmla="*/ 2167169 w 3642778"/>
                <a:gd name="connsiteY426" fmla="*/ 1206834 h 3628601"/>
                <a:gd name="connsiteX427" fmla="*/ 2074735 w 3642778"/>
                <a:gd name="connsiteY427" fmla="*/ 1079499 h 3628601"/>
                <a:gd name="connsiteX428" fmla="*/ 1784480 w 3642778"/>
                <a:gd name="connsiteY428" fmla="*/ 995858 h 3628601"/>
                <a:gd name="connsiteX429" fmla="*/ 1578343 w 3642778"/>
                <a:gd name="connsiteY429" fmla="*/ 1068524 h 3628601"/>
                <a:gd name="connsiteX430" fmla="*/ 1469685 w 3642778"/>
                <a:gd name="connsiteY430" fmla="*/ 1212492 h 3628601"/>
                <a:gd name="connsiteX431" fmla="*/ 1470707 w 3642778"/>
                <a:gd name="connsiteY431" fmla="*/ 1226194 h 3628601"/>
                <a:gd name="connsiteX432" fmla="*/ 1484545 w 3642778"/>
                <a:gd name="connsiteY432" fmla="*/ 1226944 h 3628601"/>
                <a:gd name="connsiteX433" fmla="*/ 1561029 w 3642778"/>
                <a:gd name="connsiteY433" fmla="*/ 1209629 h 3628601"/>
                <a:gd name="connsiteX434" fmla="*/ 1714609 w 3642778"/>
                <a:gd name="connsiteY434" fmla="*/ 1244599 h 3628601"/>
                <a:gd name="connsiteX435" fmla="*/ 1757417 w 3642778"/>
                <a:gd name="connsiteY435" fmla="*/ 1309835 h 3628601"/>
                <a:gd name="connsiteX436" fmla="*/ 1761439 w 3642778"/>
                <a:gd name="connsiteY436" fmla="*/ 1342896 h 3628601"/>
                <a:gd name="connsiteX437" fmla="*/ 1748488 w 3642778"/>
                <a:gd name="connsiteY437" fmla="*/ 1447532 h 3628601"/>
                <a:gd name="connsiteX438" fmla="*/ 598102 w 3642778"/>
                <a:gd name="connsiteY438" fmla="*/ 1204585 h 3628601"/>
                <a:gd name="connsiteX439" fmla="*/ 592990 w 3642778"/>
                <a:gd name="connsiteY439" fmla="*/ 1180181 h 3628601"/>
                <a:gd name="connsiteX440" fmla="*/ 412961 w 3642778"/>
                <a:gd name="connsiteY440" fmla="*/ 898652 h 3628601"/>
                <a:gd name="connsiteX441" fmla="*/ 385626 w 3642778"/>
                <a:gd name="connsiteY441" fmla="*/ 891767 h 3628601"/>
                <a:gd name="connsiteX442" fmla="*/ 375810 w 3642778"/>
                <a:gd name="connsiteY442" fmla="*/ 917738 h 3628601"/>
                <a:gd name="connsiteX443" fmla="*/ 365244 w 3642778"/>
                <a:gd name="connsiteY443" fmla="*/ 1080998 h 3628601"/>
                <a:gd name="connsiteX444" fmla="*/ 231637 w 3642778"/>
                <a:gd name="connsiteY444" fmla="*/ 1391090 h 3628601"/>
                <a:gd name="connsiteX445" fmla="*/ 50517 w 3642778"/>
                <a:gd name="connsiteY445" fmla="*/ 1617472 h 3628601"/>
                <a:gd name="connsiteX446" fmla="*/ 40906 w 3642778"/>
                <a:gd name="connsiteY446" fmla="*/ 1629606 h 3628601"/>
                <a:gd name="connsiteX447" fmla="*/ 42473 w 3642778"/>
                <a:gd name="connsiteY447" fmla="*/ 1634582 h 3628601"/>
                <a:gd name="connsiteX448" fmla="*/ 114321 w 3642778"/>
                <a:gd name="connsiteY448" fmla="*/ 1640103 h 3628601"/>
                <a:gd name="connsiteX449" fmla="*/ 252837 w 3642778"/>
                <a:gd name="connsiteY449" fmla="*/ 1604384 h 3628601"/>
                <a:gd name="connsiteX450" fmla="*/ 412688 w 3642778"/>
                <a:gd name="connsiteY450" fmla="*/ 1534581 h 3628601"/>
                <a:gd name="connsiteX451" fmla="*/ 668996 w 3642778"/>
                <a:gd name="connsiteY451" fmla="*/ 1519584 h 3628601"/>
                <a:gd name="connsiteX452" fmla="*/ 687196 w 3642778"/>
                <a:gd name="connsiteY452" fmla="*/ 1511132 h 3628601"/>
                <a:gd name="connsiteX453" fmla="*/ 976565 w 3642778"/>
                <a:gd name="connsiteY453" fmla="*/ 1205335 h 3628601"/>
                <a:gd name="connsiteX454" fmla="*/ 1037234 w 3642778"/>
                <a:gd name="connsiteY454" fmla="*/ 1159254 h 3628601"/>
                <a:gd name="connsiteX455" fmla="*/ 598102 w 3642778"/>
                <a:gd name="connsiteY455" fmla="*/ 1204721 h 3628601"/>
                <a:gd name="connsiteX456" fmla="*/ 3599834 w 3642778"/>
                <a:gd name="connsiteY456" fmla="*/ 1630833 h 3628601"/>
                <a:gd name="connsiteX457" fmla="*/ 3588450 w 3642778"/>
                <a:gd name="connsiteY457" fmla="*/ 1617267 h 3628601"/>
                <a:gd name="connsiteX458" fmla="*/ 3420009 w 3642778"/>
                <a:gd name="connsiteY458" fmla="*/ 1409904 h 3628601"/>
                <a:gd name="connsiteX459" fmla="*/ 3262953 w 3642778"/>
                <a:gd name="connsiteY459" fmla="*/ 911603 h 3628601"/>
                <a:gd name="connsiteX460" fmla="*/ 3253955 w 3642778"/>
                <a:gd name="connsiteY460" fmla="*/ 891835 h 3628601"/>
                <a:gd name="connsiteX461" fmla="*/ 3230642 w 3642778"/>
                <a:gd name="connsiteY461" fmla="*/ 896470 h 3628601"/>
                <a:gd name="connsiteX462" fmla="*/ 3064451 w 3642778"/>
                <a:gd name="connsiteY462" fmla="*/ 1122785 h 3628601"/>
                <a:gd name="connsiteX463" fmla="*/ 3041001 w 3642778"/>
                <a:gd name="connsiteY463" fmla="*/ 1204244 h 3628601"/>
                <a:gd name="connsiteX464" fmla="*/ 2829684 w 3642778"/>
                <a:gd name="connsiteY464" fmla="*/ 1129874 h 3628601"/>
                <a:gd name="connsiteX465" fmla="*/ 2604869 w 3642778"/>
                <a:gd name="connsiteY465" fmla="*/ 1159799 h 3628601"/>
                <a:gd name="connsiteX466" fmla="*/ 2617821 w 3642778"/>
                <a:gd name="connsiteY466" fmla="*/ 1170297 h 3628601"/>
                <a:gd name="connsiteX467" fmla="*/ 2761176 w 3642778"/>
                <a:gd name="connsiteY467" fmla="*/ 1289862 h 3628601"/>
                <a:gd name="connsiteX468" fmla="*/ 2949385 w 3642778"/>
                <a:gd name="connsiteY468" fmla="*/ 1509973 h 3628601"/>
                <a:gd name="connsiteX469" fmla="*/ 2973039 w 3642778"/>
                <a:gd name="connsiteY469" fmla="*/ 1518289 h 3628601"/>
                <a:gd name="connsiteX470" fmla="*/ 3060838 w 3642778"/>
                <a:gd name="connsiteY470" fmla="*/ 1503156 h 3628601"/>
                <a:gd name="connsiteX471" fmla="*/ 3271542 w 3642778"/>
                <a:gd name="connsiteY471" fmla="*/ 1552100 h 3628601"/>
                <a:gd name="connsiteX472" fmla="*/ 3444754 w 3642778"/>
                <a:gd name="connsiteY472" fmla="*/ 1624766 h 3628601"/>
                <a:gd name="connsiteX473" fmla="*/ 3599902 w 3642778"/>
                <a:gd name="connsiteY473" fmla="*/ 1630901 h 3628601"/>
                <a:gd name="connsiteX474" fmla="*/ 1684274 w 3642778"/>
                <a:gd name="connsiteY474" fmla="*/ 1346986 h 3628601"/>
                <a:gd name="connsiteX475" fmla="*/ 1668800 w 3642778"/>
                <a:gd name="connsiteY475" fmla="*/ 1309766 h 3628601"/>
                <a:gd name="connsiteX476" fmla="*/ 1505404 w 3642778"/>
                <a:gd name="connsiteY476" fmla="*/ 1269343 h 3628601"/>
                <a:gd name="connsiteX477" fmla="*/ 1472071 w 3642778"/>
                <a:gd name="connsiteY477" fmla="*/ 1302200 h 3628601"/>
                <a:gd name="connsiteX478" fmla="*/ 1495247 w 3642778"/>
                <a:gd name="connsiteY478" fmla="*/ 1353189 h 3628601"/>
                <a:gd name="connsiteX479" fmla="*/ 1684274 w 3642778"/>
                <a:gd name="connsiteY479" fmla="*/ 1346986 h 3628601"/>
                <a:gd name="connsiteX480" fmla="*/ 2144879 w 3642778"/>
                <a:gd name="connsiteY480" fmla="*/ 1353802 h 3628601"/>
                <a:gd name="connsiteX481" fmla="*/ 2166828 w 3642778"/>
                <a:gd name="connsiteY481" fmla="*/ 1302541 h 3628601"/>
                <a:gd name="connsiteX482" fmla="*/ 2127837 w 3642778"/>
                <a:gd name="connsiteY482" fmla="*/ 1269752 h 3628601"/>
                <a:gd name="connsiteX483" fmla="*/ 2060351 w 3642778"/>
                <a:gd name="connsiteY483" fmla="*/ 1267639 h 3628601"/>
                <a:gd name="connsiteX484" fmla="*/ 1977597 w 3642778"/>
                <a:gd name="connsiteY484" fmla="*/ 1304790 h 3628601"/>
                <a:gd name="connsiteX485" fmla="*/ 1971053 w 3642778"/>
                <a:gd name="connsiteY485" fmla="*/ 1339010 h 3628601"/>
                <a:gd name="connsiteX486" fmla="*/ 1993821 w 3642778"/>
                <a:gd name="connsiteY486" fmla="*/ 1338533 h 3628601"/>
                <a:gd name="connsiteX487" fmla="*/ 2002614 w 3642778"/>
                <a:gd name="connsiteY487" fmla="*/ 1336352 h 3628601"/>
                <a:gd name="connsiteX488" fmla="*/ 2144879 w 3642778"/>
                <a:gd name="connsiteY488" fmla="*/ 1353734 h 362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</a:cxnLst>
              <a:rect l="l" t="t" r="r" b="b"/>
              <a:pathLst>
                <a:path w="3642778" h="3628601">
                  <a:moveTo>
                    <a:pt x="3642779" y="1982233"/>
                  </a:moveTo>
                  <a:cubicBezTo>
                    <a:pt x="3640666" y="1999752"/>
                    <a:pt x="3638007" y="2017203"/>
                    <a:pt x="3636508" y="2034722"/>
                  </a:cubicBezTo>
                  <a:cubicBezTo>
                    <a:pt x="3634667" y="2056126"/>
                    <a:pt x="3634804" y="2055922"/>
                    <a:pt x="3613467" y="2057762"/>
                  </a:cubicBezTo>
                  <a:cubicBezTo>
                    <a:pt x="3549867" y="2063147"/>
                    <a:pt x="3490971" y="2047878"/>
                    <a:pt x="3435483" y="2017885"/>
                  </a:cubicBezTo>
                  <a:cubicBezTo>
                    <a:pt x="3395878" y="1996480"/>
                    <a:pt x="3356751" y="1974189"/>
                    <a:pt x="3316941" y="1953194"/>
                  </a:cubicBezTo>
                  <a:cubicBezTo>
                    <a:pt x="3268815" y="1927768"/>
                    <a:pt x="3217145" y="1914884"/>
                    <a:pt x="3162816" y="1912635"/>
                  </a:cubicBezTo>
                  <a:cubicBezTo>
                    <a:pt x="3156340" y="1912362"/>
                    <a:pt x="3149864" y="1912635"/>
                    <a:pt x="3141616" y="1912635"/>
                  </a:cubicBezTo>
                  <a:cubicBezTo>
                    <a:pt x="3152318" y="1960215"/>
                    <a:pt x="3162543" y="2005683"/>
                    <a:pt x="3172495" y="2050059"/>
                  </a:cubicBezTo>
                  <a:cubicBezTo>
                    <a:pt x="3198194" y="2054831"/>
                    <a:pt x="3223757" y="2058171"/>
                    <a:pt x="3248569" y="2064511"/>
                  </a:cubicBezTo>
                  <a:cubicBezTo>
                    <a:pt x="3296218" y="2076713"/>
                    <a:pt x="3337255" y="2103366"/>
                    <a:pt x="3378973" y="2128111"/>
                  </a:cubicBezTo>
                  <a:cubicBezTo>
                    <a:pt x="3426962" y="2156536"/>
                    <a:pt x="3475702" y="2183530"/>
                    <a:pt x="3532144" y="2190961"/>
                  </a:cubicBezTo>
                  <a:cubicBezTo>
                    <a:pt x="3550072" y="2193346"/>
                    <a:pt x="3568409" y="2192937"/>
                    <a:pt x="3586610" y="2193619"/>
                  </a:cubicBezTo>
                  <a:cubicBezTo>
                    <a:pt x="3594653" y="2193892"/>
                    <a:pt x="3602697" y="2193619"/>
                    <a:pt x="3612854" y="2193619"/>
                  </a:cubicBezTo>
                  <a:cubicBezTo>
                    <a:pt x="3601129" y="2239632"/>
                    <a:pt x="3589813" y="2285099"/>
                    <a:pt x="3577475" y="2330362"/>
                  </a:cubicBezTo>
                  <a:cubicBezTo>
                    <a:pt x="3576521" y="2333838"/>
                    <a:pt x="3568273" y="2337042"/>
                    <a:pt x="3563297" y="2337315"/>
                  </a:cubicBezTo>
                  <a:cubicBezTo>
                    <a:pt x="3514898" y="2339837"/>
                    <a:pt x="3472021" y="2323068"/>
                    <a:pt x="3431598" y="2298255"/>
                  </a:cubicBezTo>
                  <a:cubicBezTo>
                    <a:pt x="3399287" y="2278419"/>
                    <a:pt x="3367453" y="2257628"/>
                    <a:pt x="3334460" y="2239018"/>
                  </a:cubicBezTo>
                  <a:cubicBezTo>
                    <a:pt x="3292810" y="2215569"/>
                    <a:pt x="3247956" y="2202344"/>
                    <a:pt x="3199626" y="2203503"/>
                  </a:cubicBezTo>
                  <a:cubicBezTo>
                    <a:pt x="3197581" y="2203503"/>
                    <a:pt x="3195604" y="2203503"/>
                    <a:pt x="3193559" y="2203776"/>
                  </a:cubicBezTo>
                  <a:cubicBezTo>
                    <a:pt x="3192673" y="2203912"/>
                    <a:pt x="3191786" y="2204526"/>
                    <a:pt x="3190082" y="2205276"/>
                  </a:cubicBezTo>
                  <a:lnTo>
                    <a:pt x="3190082" y="2324431"/>
                  </a:lnTo>
                  <a:cubicBezTo>
                    <a:pt x="3207669" y="2326749"/>
                    <a:pt x="3224779" y="2327908"/>
                    <a:pt x="3241412" y="2331316"/>
                  </a:cubicBezTo>
                  <a:cubicBezTo>
                    <a:pt x="3282380" y="2339769"/>
                    <a:pt x="3317418" y="2360969"/>
                    <a:pt x="3351502" y="2384077"/>
                  </a:cubicBezTo>
                  <a:cubicBezTo>
                    <a:pt x="3368680" y="2395734"/>
                    <a:pt x="3385790" y="2407527"/>
                    <a:pt x="3403308" y="2418638"/>
                  </a:cubicBezTo>
                  <a:cubicBezTo>
                    <a:pt x="3442436" y="2443451"/>
                    <a:pt x="3484155" y="2460356"/>
                    <a:pt x="3533984" y="2457425"/>
                  </a:cubicBezTo>
                  <a:cubicBezTo>
                    <a:pt x="3531871" y="2463901"/>
                    <a:pt x="3530644" y="2468605"/>
                    <a:pt x="3528804" y="2473035"/>
                  </a:cubicBezTo>
                  <a:cubicBezTo>
                    <a:pt x="3513125" y="2510868"/>
                    <a:pt x="3496834" y="2548496"/>
                    <a:pt x="3481837" y="2586601"/>
                  </a:cubicBezTo>
                  <a:cubicBezTo>
                    <a:pt x="3476997" y="2598940"/>
                    <a:pt x="3470589" y="2600371"/>
                    <a:pt x="3458728" y="2597644"/>
                  </a:cubicBezTo>
                  <a:cubicBezTo>
                    <a:pt x="3425463" y="2589942"/>
                    <a:pt x="3400036" y="2569287"/>
                    <a:pt x="3373315" y="2550064"/>
                  </a:cubicBezTo>
                  <a:cubicBezTo>
                    <a:pt x="3342981" y="2528319"/>
                    <a:pt x="3312510" y="2506369"/>
                    <a:pt x="3279926" y="2488441"/>
                  </a:cubicBezTo>
                  <a:cubicBezTo>
                    <a:pt x="3252660" y="2473376"/>
                    <a:pt x="3221166" y="2470922"/>
                    <a:pt x="3189878" y="2471536"/>
                  </a:cubicBezTo>
                  <a:cubicBezTo>
                    <a:pt x="3181152" y="2471672"/>
                    <a:pt x="3177880" y="2474331"/>
                    <a:pt x="3176449" y="2483465"/>
                  </a:cubicBezTo>
                  <a:cubicBezTo>
                    <a:pt x="3171814" y="2513867"/>
                    <a:pt x="3165883" y="2544133"/>
                    <a:pt x="3160430" y="2574400"/>
                  </a:cubicBezTo>
                  <a:cubicBezTo>
                    <a:pt x="3178221" y="2576444"/>
                    <a:pt x="3195945" y="2577331"/>
                    <a:pt x="3213123" y="2580739"/>
                  </a:cubicBezTo>
                  <a:cubicBezTo>
                    <a:pt x="3255045" y="2589055"/>
                    <a:pt x="3286675" y="2615368"/>
                    <a:pt x="3317895" y="2642294"/>
                  </a:cubicBezTo>
                  <a:cubicBezTo>
                    <a:pt x="3333642" y="2655791"/>
                    <a:pt x="3349184" y="2669970"/>
                    <a:pt x="3366635" y="2680876"/>
                  </a:cubicBezTo>
                  <a:cubicBezTo>
                    <a:pt x="3383540" y="2691306"/>
                    <a:pt x="3402831" y="2697918"/>
                    <a:pt x="3422668" y="2706916"/>
                  </a:cubicBezTo>
                  <a:cubicBezTo>
                    <a:pt x="3397991" y="2748021"/>
                    <a:pt x="3372429" y="2790557"/>
                    <a:pt x="3345298" y="2835752"/>
                  </a:cubicBezTo>
                  <a:cubicBezTo>
                    <a:pt x="3328529" y="2822050"/>
                    <a:pt x="3313669" y="2810121"/>
                    <a:pt x="3299013" y="2797987"/>
                  </a:cubicBezTo>
                  <a:cubicBezTo>
                    <a:pt x="3274882" y="2777946"/>
                    <a:pt x="3251637" y="2756678"/>
                    <a:pt x="3226552" y="2738000"/>
                  </a:cubicBezTo>
                  <a:cubicBezTo>
                    <a:pt x="3198535" y="2717073"/>
                    <a:pt x="3165679" y="2706712"/>
                    <a:pt x="3129959" y="2703099"/>
                  </a:cubicBezTo>
                  <a:cubicBezTo>
                    <a:pt x="3139639" y="2667447"/>
                    <a:pt x="3148909" y="2633228"/>
                    <a:pt x="3157839" y="2600371"/>
                  </a:cubicBezTo>
                  <a:cubicBezTo>
                    <a:pt x="3123347" y="2594918"/>
                    <a:pt x="3091172" y="2591714"/>
                    <a:pt x="3059815" y="2584556"/>
                  </a:cubicBezTo>
                  <a:cubicBezTo>
                    <a:pt x="2985309" y="2567515"/>
                    <a:pt x="2920346" y="2531318"/>
                    <a:pt x="2862813" y="2481488"/>
                  </a:cubicBezTo>
                  <a:cubicBezTo>
                    <a:pt x="2859404" y="2478557"/>
                    <a:pt x="2855587" y="2473240"/>
                    <a:pt x="2855928" y="2469422"/>
                  </a:cubicBezTo>
                  <a:cubicBezTo>
                    <a:pt x="2862676" y="2393484"/>
                    <a:pt x="2828525" y="2331725"/>
                    <a:pt x="2786602" y="2273511"/>
                  </a:cubicBezTo>
                  <a:cubicBezTo>
                    <a:pt x="2746997" y="2218500"/>
                    <a:pt x="2704529" y="2165466"/>
                    <a:pt x="2664243" y="2110864"/>
                  </a:cubicBezTo>
                  <a:cubicBezTo>
                    <a:pt x="2643520" y="2082780"/>
                    <a:pt x="2624910" y="2052991"/>
                    <a:pt x="2618298" y="2017748"/>
                  </a:cubicBezTo>
                  <a:cubicBezTo>
                    <a:pt x="2611140" y="1980052"/>
                    <a:pt x="2618025" y="1942969"/>
                    <a:pt x="2626546" y="1906636"/>
                  </a:cubicBezTo>
                  <a:cubicBezTo>
                    <a:pt x="2640248" y="1848149"/>
                    <a:pt x="2658994" y="1790820"/>
                    <a:pt x="2671332" y="1732061"/>
                  </a:cubicBezTo>
                  <a:cubicBezTo>
                    <a:pt x="2713936" y="1528719"/>
                    <a:pt x="2655176" y="1354484"/>
                    <a:pt x="2514616" y="1205335"/>
                  </a:cubicBezTo>
                  <a:cubicBezTo>
                    <a:pt x="2498392" y="1188088"/>
                    <a:pt x="2478283" y="1174523"/>
                    <a:pt x="2460014" y="1159254"/>
                  </a:cubicBezTo>
                  <a:cubicBezTo>
                    <a:pt x="2458651" y="1160617"/>
                    <a:pt x="2457356" y="1161981"/>
                    <a:pt x="2455992" y="1163344"/>
                  </a:cubicBezTo>
                  <a:cubicBezTo>
                    <a:pt x="2461446" y="1170774"/>
                    <a:pt x="2466899" y="1178341"/>
                    <a:pt x="2472421" y="1185703"/>
                  </a:cubicBezTo>
                  <a:cubicBezTo>
                    <a:pt x="2531181" y="1264163"/>
                    <a:pt x="2578148" y="1348622"/>
                    <a:pt x="2601188" y="1444737"/>
                  </a:cubicBezTo>
                  <a:cubicBezTo>
                    <a:pt x="2625319" y="1545215"/>
                    <a:pt x="2617753" y="1644398"/>
                    <a:pt x="2588373" y="1742831"/>
                  </a:cubicBezTo>
                  <a:cubicBezTo>
                    <a:pt x="2572353" y="1796546"/>
                    <a:pt x="2556743" y="1850398"/>
                    <a:pt x="2543587" y="1904864"/>
                  </a:cubicBezTo>
                  <a:cubicBezTo>
                    <a:pt x="2522319" y="1992731"/>
                    <a:pt x="2536430" y="2074395"/>
                    <a:pt x="2591781" y="2147674"/>
                  </a:cubicBezTo>
                  <a:cubicBezTo>
                    <a:pt x="2632954" y="2202208"/>
                    <a:pt x="2673854" y="2256946"/>
                    <a:pt x="2713868" y="2312434"/>
                  </a:cubicBezTo>
                  <a:cubicBezTo>
                    <a:pt x="2737658" y="2345427"/>
                    <a:pt x="2756745" y="2381282"/>
                    <a:pt x="2766016" y="2421297"/>
                  </a:cubicBezTo>
                  <a:cubicBezTo>
                    <a:pt x="2777604" y="2471263"/>
                    <a:pt x="2770924" y="2520548"/>
                    <a:pt x="2752314" y="2567174"/>
                  </a:cubicBezTo>
                  <a:cubicBezTo>
                    <a:pt x="2733023" y="2615436"/>
                    <a:pt x="2709642" y="2662130"/>
                    <a:pt x="2687351" y="2709165"/>
                  </a:cubicBezTo>
                  <a:cubicBezTo>
                    <a:pt x="2683125" y="2718027"/>
                    <a:pt x="2683602" y="2723140"/>
                    <a:pt x="2690828" y="2729888"/>
                  </a:cubicBezTo>
                  <a:cubicBezTo>
                    <a:pt x="2768674" y="2802009"/>
                    <a:pt x="2856678" y="2855861"/>
                    <a:pt x="2961519" y="2878220"/>
                  </a:cubicBezTo>
                  <a:cubicBezTo>
                    <a:pt x="2983468" y="2882923"/>
                    <a:pt x="3006577" y="2883196"/>
                    <a:pt x="3029208" y="2883537"/>
                  </a:cubicBezTo>
                  <a:cubicBezTo>
                    <a:pt x="3051908" y="2883877"/>
                    <a:pt x="3066837" y="2870789"/>
                    <a:pt x="3075698" y="2850476"/>
                  </a:cubicBezTo>
                  <a:cubicBezTo>
                    <a:pt x="3081560" y="2837047"/>
                    <a:pt x="3088514" y="2823891"/>
                    <a:pt x="3092399" y="2809848"/>
                  </a:cubicBezTo>
                  <a:cubicBezTo>
                    <a:pt x="3096625" y="2794579"/>
                    <a:pt x="3105624" y="2793215"/>
                    <a:pt x="3118507" y="2795942"/>
                  </a:cubicBezTo>
                  <a:cubicBezTo>
                    <a:pt x="3147887" y="2802145"/>
                    <a:pt x="3174268" y="2814620"/>
                    <a:pt x="3196558" y="2834525"/>
                  </a:cubicBezTo>
                  <a:cubicBezTo>
                    <a:pt x="3218099" y="2853748"/>
                    <a:pt x="3238344" y="2874402"/>
                    <a:pt x="3259204" y="2894307"/>
                  </a:cubicBezTo>
                  <a:cubicBezTo>
                    <a:pt x="3267997" y="2902692"/>
                    <a:pt x="3277063" y="2910735"/>
                    <a:pt x="3288311" y="2921028"/>
                  </a:cubicBezTo>
                  <a:cubicBezTo>
                    <a:pt x="3259340" y="2957021"/>
                    <a:pt x="3229960" y="2993422"/>
                    <a:pt x="3199353" y="3031391"/>
                  </a:cubicBezTo>
                  <a:cubicBezTo>
                    <a:pt x="3153886" y="2980879"/>
                    <a:pt x="3113803" y="2925936"/>
                    <a:pt x="3043660" y="2906577"/>
                  </a:cubicBezTo>
                  <a:cubicBezTo>
                    <a:pt x="3030163" y="2930776"/>
                    <a:pt x="3016734" y="2954771"/>
                    <a:pt x="3002146" y="2980879"/>
                  </a:cubicBezTo>
                  <a:cubicBezTo>
                    <a:pt x="3063428" y="3001465"/>
                    <a:pt x="3098261" y="3050409"/>
                    <a:pt x="3136708" y="3098808"/>
                  </a:cubicBezTo>
                  <a:cubicBezTo>
                    <a:pt x="3101602" y="3132209"/>
                    <a:pt x="3066905" y="3165270"/>
                    <a:pt x="3031458" y="3199081"/>
                  </a:cubicBezTo>
                  <a:cubicBezTo>
                    <a:pt x="3002214" y="3157840"/>
                    <a:pt x="2972562" y="3119599"/>
                    <a:pt x="2929753" y="3091105"/>
                  </a:cubicBezTo>
                  <a:cubicBezTo>
                    <a:pt x="2913938" y="3111487"/>
                    <a:pt x="2898532" y="3131323"/>
                    <a:pt x="2882104" y="3152592"/>
                  </a:cubicBezTo>
                  <a:cubicBezTo>
                    <a:pt x="2917823" y="3179995"/>
                    <a:pt x="2944477" y="3214351"/>
                    <a:pt x="2967176" y="3254842"/>
                  </a:cubicBezTo>
                  <a:cubicBezTo>
                    <a:pt x="2924095" y="3286471"/>
                    <a:pt x="2881491" y="3317828"/>
                    <a:pt x="2836569" y="3350821"/>
                  </a:cubicBezTo>
                  <a:cubicBezTo>
                    <a:pt x="2819936" y="3252183"/>
                    <a:pt x="2757427" y="3182108"/>
                    <a:pt x="2704461" y="3106783"/>
                  </a:cubicBezTo>
                  <a:cubicBezTo>
                    <a:pt x="2676172" y="3066565"/>
                    <a:pt x="2648837" y="3025869"/>
                    <a:pt x="2632000" y="2979175"/>
                  </a:cubicBezTo>
                  <a:cubicBezTo>
                    <a:pt x="2615776" y="2934253"/>
                    <a:pt x="2612299" y="2888581"/>
                    <a:pt x="2623342" y="2841955"/>
                  </a:cubicBezTo>
                  <a:cubicBezTo>
                    <a:pt x="2624092" y="2838683"/>
                    <a:pt x="2624092" y="2835206"/>
                    <a:pt x="2624978" y="2827231"/>
                  </a:cubicBezTo>
                  <a:cubicBezTo>
                    <a:pt x="2619798" y="2834252"/>
                    <a:pt x="2616935" y="2837524"/>
                    <a:pt x="2614753" y="2841137"/>
                  </a:cubicBezTo>
                  <a:cubicBezTo>
                    <a:pt x="2568468" y="2916870"/>
                    <a:pt x="2562537" y="2996012"/>
                    <a:pt x="2601393" y="3075563"/>
                  </a:cubicBezTo>
                  <a:cubicBezTo>
                    <a:pt x="2626887" y="3127710"/>
                    <a:pt x="2657698" y="3177268"/>
                    <a:pt x="2686806" y="3227643"/>
                  </a:cubicBezTo>
                  <a:cubicBezTo>
                    <a:pt x="2712709" y="3272429"/>
                    <a:pt x="2738136" y="3317146"/>
                    <a:pt x="2749519" y="3368408"/>
                  </a:cubicBezTo>
                  <a:cubicBezTo>
                    <a:pt x="2756404" y="3399628"/>
                    <a:pt x="2756949" y="3399697"/>
                    <a:pt x="2729819" y="3415102"/>
                  </a:cubicBezTo>
                  <a:cubicBezTo>
                    <a:pt x="2704802" y="3429281"/>
                    <a:pt x="2679512" y="3443051"/>
                    <a:pt x="2652722" y="3457911"/>
                  </a:cubicBezTo>
                  <a:cubicBezTo>
                    <a:pt x="2649791" y="3439506"/>
                    <a:pt x="2647814" y="3423146"/>
                    <a:pt x="2644474" y="3407059"/>
                  </a:cubicBezTo>
                  <a:cubicBezTo>
                    <a:pt x="2632681" y="3350616"/>
                    <a:pt x="2608550" y="3298809"/>
                    <a:pt x="2583124" y="3247548"/>
                  </a:cubicBezTo>
                  <a:cubicBezTo>
                    <a:pt x="2552858" y="3186334"/>
                    <a:pt x="2521705" y="3125529"/>
                    <a:pt x="2492871" y="3063702"/>
                  </a:cubicBezTo>
                  <a:cubicBezTo>
                    <a:pt x="2459469" y="2991990"/>
                    <a:pt x="2462332" y="2919938"/>
                    <a:pt x="2500437" y="2850816"/>
                  </a:cubicBezTo>
                  <a:cubicBezTo>
                    <a:pt x="2531658" y="2794170"/>
                    <a:pt x="2566355" y="2739432"/>
                    <a:pt x="2598325" y="2683126"/>
                  </a:cubicBezTo>
                  <a:cubicBezTo>
                    <a:pt x="2616526" y="2651087"/>
                    <a:pt x="2634113" y="2618435"/>
                    <a:pt x="2648769" y="2584693"/>
                  </a:cubicBezTo>
                  <a:cubicBezTo>
                    <a:pt x="2689191" y="2491917"/>
                    <a:pt x="2682239" y="2401596"/>
                    <a:pt x="2625933" y="2317410"/>
                  </a:cubicBezTo>
                  <a:cubicBezTo>
                    <a:pt x="2591372" y="2265740"/>
                    <a:pt x="2552449" y="2216932"/>
                    <a:pt x="2515638" y="2166761"/>
                  </a:cubicBezTo>
                  <a:cubicBezTo>
                    <a:pt x="2504868" y="2152037"/>
                    <a:pt x="2494779" y="2136904"/>
                    <a:pt x="2484214" y="2122044"/>
                  </a:cubicBezTo>
                  <a:cubicBezTo>
                    <a:pt x="2432679" y="2049173"/>
                    <a:pt x="2428862" y="1969622"/>
                    <a:pt x="2453470" y="1887209"/>
                  </a:cubicBezTo>
                  <a:cubicBezTo>
                    <a:pt x="2468944" y="1835470"/>
                    <a:pt x="2487486" y="1784617"/>
                    <a:pt x="2504664" y="1733356"/>
                  </a:cubicBezTo>
                  <a:cubicBezTo>
                    <a:pt x="2526545" y="1668188"/>
                    <a:pt x="2540656" y="1601180"/>
                    <a:pt x="2538883" y="1532468"/>
                  </a:cubicBezTo>
                  <a:cubicBezTo>
                    <a:pt x="2534521" y="1359869"/>
                    <a:pt x="2466558" y="1217264"/>
                    <a:pt x="2332065" y="1107583"/>
                  </a:cubicBezTo>
                  <a:cubicBezTo>
                    <a:pt x="2323885" y="1100903"/>
                    <a:pt x="2314410" y="1095722"/>
                    <a:pt x="2305480" y="1090064"/>
                  </a:cubicBezTo>
                  <a:cubicBezTo>
                    <a:pt x="2302549" y="1088224"/>
                    <a:pt x="2299208" y="1086997"/>
                    <a:pt x="2293755" y="1087338"/>
                  </a:cubicBezTo>
                  <a:cubicBezTo>
                    <a:pt x="2297436" y="1092655"/>
                    <a:pt x="2300776" y="1098244"/>
                    <a:pt x="2304798" y="1103289"/>
                  </a:cubicBezTo>
                  <a:cubicBezTo>
                    <a:pt x="2364512" y="1177727"/>
                    <a:pt x="2414751" y="1257210"/>
                    <a:pt x="2438269" y="1351144"/>
                  </a:cubicBezTo>
                  <a:cubicBezTo>
                    <a:pt x="2467308" y="1467028"/>
                    <a:pt x="2459810" y="1580526"/>
                    <a:pt x="2418432" y="1692456"/>
                  </a:cubicBezTo>
                  <a:cubicBezTo>
                    <a:pt x="2396006" y="1753056"/>
                    <a:pt x="2374056" y="1813929"/>
                    <a:pt x="2355651" y="1875825"/>
                  </a:cubicBezTo>
                  <a:cubicBezTo>
                    <a:pt x="2321363" y="1990959"/>
                    <a:pt x="2343858" y="2095390"/>
                    <a:pt x="2419728" y="2188984"/>
                  </a:cubicBezTo>
                  <a:cubicBezTo>
                    <a:pt x="2455379" y="2233019"/>
                    <a:pt x="2489326" y="2278555"/>
                    <a:pt x="2522251" y="2324704"/>
                  </a:cubicBezTo>
                  <a:cubicBezTo>
                    <a:pt x="2546518" y="2358719"/>
                    <a:pt x="2563015" y="2396620"/>
                    <a:pt x="2569286" y="2438679"/>
                  </a:cubicBezTo>
                  <a:cubicBezTo>
                    <a:pt x="2575966" y="2483806"/>
                    <a:pt x="2568536" y="2527501"/>
                    <a:pt x="2548972" y="2567174"/>
                  </a:cubicBezTo>
                  <a:cubicBezTo>
                    <a:pt x="2523546" y="2618776"/>
                    <a:pt x="2493212" y="2667925"/>
                    <a:pt x="2464377" y="2717755"/>
                  </a:cubicBezTo>
                  <a:cubicBezTo>
                    <a:pt x="2441337" y="2757564"/>
                    <a:pt x="2415842" y="2796078"/>
                    <a:pt x="2393892" y="2836501"/>
                  </a:cubicBezTo>
                  <a:cubicBezTo>
                    <a:pt x="2344744" y="2927027"/>
                    <a:pt x="2343653" y="3019462"/>
                    <a:pt x="2389461" y="3111555"/>
                  </a:cubicBezTo>
                  <a:cubicBezTo>
                    <a:pt x="2423477" y="3179926"/>
                    <a:pt x="2460014" y="3247071"/>
                    <a:pt x="2494439" y="3315170"/>
                  </a:cubicBezTo>
                  <a:cubicBezTo>
                    <a:pt x="2520342" y="3366431"/>
                    <a:pt x="2539838" y="3420010"/>
                    <a:pt x="2546382" y="3477543"/>
                  </a:cubicBezTo>
                  <a:cubicBezTo>
                    <a:pt x="2546791" y="3481088"/>
                    <a:pt x="2546927" y="3484633"/>
                    <a:pt x="2547609" y="3488109"/>
                  </a:cubicBezTo>
                  <a:cubicBezTo>
                    <a:pt x="2550540" y="3502288"/>
                    <a:pt x="2544882" y="3509923"/>
                    <a:pt x="2531181" y="3514967"/>
                  </a:cubicBezTo>
                  <a:cubicBezTo>
                    <a:pt x="2496620" y="3527714"/>
                    <a:pt x="2462536" y="3541825"/>
                    <a:pt x="2429476" y="3554913"/>
                  </a:cubicBezTo>
                  <a:cubicBezTo>
                    <a:pt x="2426135" y="3521579"/>
                    <a:pt x="2425181" y="3489268"/>
                    <a:pt x="2419319" y="3457911"/>
                  </a:cubicBezTo>
                  <a:cubicBezTo>
                    <a:pt x="2407867" y="3396220"/>
                    <a:pt x="2380532" y="3340119"/>
                    <a:pt x="2352720" y="3284358"/>
                  </a:cubicBezTo>
                  <a:cubicBezTo>
                    <a:pt x="2322249" y="3223281"/>
                    <a:pt x="2290551" y="3162680"/>
                    <a:pt x="2262194" y="3100648"/>
                  </a:cubicBezTo>
                  <a:cubicBezTo>
                    <a:pt x="2241062" y="3054226"/>
                    <a:pt x="2229269" y="3005146"/>
                    <a:pt x="2238472" y="2953067"/>
                  </a:cubicBezTo>
                  <a:cubicBezTo>
                    <a:pt x="2246584" y="2906986"/>
                    <a:pt x="2264989" y="2864927"/>
                    <a:pt x="2289052" y="2825526"/>
                  </a:cubicBezTo>
                  <a:cubicBezTo>
                    <a:pt x="2324635" y="2767244"/>
                    <a:pt x="2362399" y="2710256"/>
                    <a:pt x="2398051" y="2651974"/>
                  </a:cubicBezTo>
                  <a:cubicBezTo>
                    <a:pt x="2425113" y="2607801"/>
                    <a:pt x="2446449" y="2561039"/>
                    <a:pt x="2454902" y="2509164"/>
                  </a:cubicBezTo>
                  <a:cubicBezTo>
                    <a:pt x="2464036" y="2452790"/>
                    <a:pt x="2457560" y="2398052"/>
                    <a:pt x="2428248" y="2349244"/>
                  </a:cubicBezTo>
                  <a:cubicBezTo>
                    <a:pt x="2401800" y="2305140"/>
                    <a:pt x="2369898" y="2264308"/>
                    <a:pt x="2339904" y="2222317"/>
                  </a:cubicBezTo>
                  <a:cubicBezTo>
                    <a:pt x="2324635" y="2200913"/>
                    <a:pt x="2308138" y="2180326"/>
                    <a:pt x="2292528" y="2159126"/>
                  </a:cubicBezTo>
                  <a:cubicBezTo>
                    <a:pt x="2230701" y="2075145"/>
                    <a:pt x="2216522" y="1981892"/>
                    <a:pt x="2247061" y="1884005"/>
                  </a:cubicBezTo>
                  <a:cubicBezTo>
                    <a:pt x="2267715" y="1817678"/>
                    <a:pt x="2296346" y="1753670"/>
                    <a:pt x="2322726" y="1689184"/>
                  </a:cubicBezTo>
                  <a:cubicBezTo>
                    <a:pt x="2352856" y="1615495"/>
                    <a:pt x="2373919" y="1540171"/>
                    <a:pt x="2372488" y="1459666"/>
                  </a:cubicBezTo>
                  <a:cubicBezTo>
                    <a:pt x="2370375" y="1340714"/>
                    <a:pt x="2333156" y="1233760"/>
                    <a:pt x="2258717" y="1141462"/>
                  </a:cubicBezTo>
                  <a:cubicBezTo>
                    <a:pt x="2230701" y="1106697"/>
                    <a:pt x="2195458" y="1077726"/>
                    <a:pt x="2162738" y="1046847"/>
                  </a:cubicBezTo>
                  <a:cubicBezTo>
                    <a:pt x="2158376" y="1042688"/>
                    <a:pt x="2149650" y="1043166"/>
                    <a:pt x="2142970" y="1041529"/>
                  </a:cubicBezTo>
                  <a:cubicBezTo>
                    <a:pt x="2144401" y="1048210"/>
                    <a:pt x="2143788" y="1056458"/>
                    <a:pt x="2147537" y="1061298"/>
                  </a:cubicBezTo>
                  <a:cubicBezTo>
                    <a:pt x="2199003" y="1127556"/>
                    <a:pt x="2238949" y="1199472"/>
                    <a:pt x="2258717" y="1281750"/>
                  </a:cubicBezTo>
                  <a:cubicBezTo>
                    <a:pt x="2289120" y="1408268"/>
                    <a:pt x="2277463" y="1530287"/>
                    <a:pt x="2223952" y="1649101"/>
                  </a:cubicBezTo>
                  <a:cubicBezTo>
                    <a:pt x="2194095" y="1715428"/>
                    <a:pt x="2165124" y="1782368"/>
                    <a:pt x="2140311" y="1850671"/>
                  </a:cubicBezTo>
                  <a:cubicBezTo>
                    <a:pt x="2091299" y="1985505"/>
                    <a:pt x="2114612" y="2109160"/>
                    <a:pt x="2205411" y="2220340"/>
                  </a:cubicBezTo>
                  <a:cubicBezTo>
                    <a:pt x="2229746" y="2250129"/>
                    <a:pt x="2252855" y="2280941"/>
                    <a:pt x="2275759" y="2311821"/>
                  </a:cubicBezTo>
                  <a:cubicBezTo>
                    <a:pt x="2340722" y="2399551"/>
                    <a:pt x="2349720" y="2493485"/>
                    <a:pt x="2298936" y="2589737"/>
                  </a:cubicBezTo>
                  <a:cubicBezTo>
                    <a:pt x="2269760" y="2645089"/>
                    <a:pt x="2233700" y="2696691"/>
                    <a:pt x="2200912" y="2750134"/>
                  </a:cubicBezTo>
                  <a:cubicBezTo>
                    <a:pt x="2180802" y="2782922"/>
                    <a:pt x="2159943" y="2815233"/>
                    <a:pt x="2141470" y="2848908"/>
                  </a:cubicBezTo>
                  <a:cubicBezTo>
                    <a:pt x="2091163" y="2940524"/>
                    <a:pt x="2087073" y="3035140"/>
                    <a:pt x="2129405" y="3130505"/>
                  </a:cubicBezTo>
                  <a:cubicBezTo>
                    <a:pt x="2156194" y="3191038"/>
                    <a:pt x="2185847" y="3250343"/>
                    <a:pt x="2214477" y="3310057"/>
                  </a:cubicBezTo>
                  <a:cubicBezTo>
                    <a:pt x="2241403" y="3366227"/>
                    <a:pt x="2268193" y="3422737"/>
                    <a:pt x="2277804" y="3484769"/>
                  </a:cubicBezTo>
                  <a:cubicBezTo>
                    <a:pt x="2282848" y="3517489"/>
                    <a:pt x="2281826" y="3551232"/>
                    <a:pt x="2282371" y="3584497"/>
                  </a:cubicBezTo>
                  <a:cubicBezTo>
                    <a:pt x="2282439" y="3589882"/>
                    <a:pt x="2277122" y="3599017"/>
                    <a:pt x="2272692" y="3600176"/>
                  </a:cubicBezTo>
                  <a:cubicBezTo>
                    <a:pt x="2233155" y="3610332"/>
                    <a:pt x="2193209" y="3619126"/>
                    <a:pt x="2151968" y="3628601"/>
                  </a:cubicBezTo>
                  <a:cubicBezTo>
                    <a:pt x="2153536" y="3608765"/>
                    <a:pt x="2155785" y="3591246"/>
                    <a:pt x="2156262" y="3573727"/>
                  </a:cubicBezTo>
                  <a:cubicBezTo>
                    <a:pt x="2158784" y="3483201"/>
                    <a:pt x="2133904" y="3398742"/>
                    <a:pt x="2096889" y="3317419"/>
                  </a:cubicBezTo>
                  <a:cubicBezTo>
                    <a:pt x="2069281" y="3256682"/>
                    <a:pt x="2039424" y="3196900"/>
                    <a:pt x="2012089" y="3136027"/>
                  </a:cubicBezTo>
                  <a:cubicBezTo>
                    <a:pt x="1989935" y="3086742"/>
                    <a:pt x="1974870" y="3035481"/>
                    <a:pt x="1979983" y="2980266"/>
                  </a:cubicBezTo>
                  <a:cubicBezTo>
                    <a:pt x="1983391" y="2942910"/>
                    <a:pt x="1993684" y="2907122"/>
                    <a:pt x="2012021" y="2875084"/>
                  </a:cubicBezTo>
                  <a:cubicBezTo>
                    <a:pt x="2042833" y="2821096"/>
                    <a:pt x="2076984" y="2769016"/>
                    <a:pt x="2109363" y="2715982"/>
                  </a:cubicBezTo>
                  <a:cubicBezTo>
                    <a:pt x="2134654" y="2674605"/>
                    <a:pt x="2161784" y="2634046"/>
                    <a:pt x="2184143" y="2591100"/>
                  </a:cubicBezTo>
                  <a:cubicBezTo>
                    <a:pt x="2235472" y="2492463"/>
                    <a:pt x="2227565" y="2397097"/>
                    <a:pt x="2161170" y="2307390"/>
                  </a:cubicBezTo>
                  <a:cubicBezTo>
                    <a:pt x="2135540" y="2272829"/>
                    <a:pt x="2108682" y="2239155"/>
                    <a:pt x="2083119" y="2204526"/>
                  </a:cubicBezTo>
                  <a:cubicBezTo>
                    <a:pt x="2051762" y="2161921"/>
                    <a:pt x="2031176" y="2114613"/>
                    <a:pt x="2023064" y="2061989"/>
                  </a:cubicBezTo>
                  <a:cubicBezTo>
                    <a:pt x="2018361" y="2031313"/>
                    <a:pt x="1997706" y="2017271"/>
                    <a:pt x="1967849" y="2024224"/>
                  </a:cubicBezTo>
                  <a:cubicBezTo>
                    <a:pt x="1938810" y="2030973"/>
                    <a:pt x="1910248" y="2039494"/>
                    <a:pt x="1881209" y="2045969"/>
                  </a:cubicBezTo>
                  <a:cubicBezTo>
                    <a:pt x="1830152" y="2057421"/>
                    <a:pt x="1779708" y="2052445"/>
                    <a:pt x="1729878" y="2037994"/>
                  </a:cubicBezTo>
                  <a:cubicBezTo>
                    <a:pt x="1711950" y="2032813"/>
                    <a:pt x="1693954" y="2027633"/>
                    <a:pt x="1675754" y="2023406"/>
                  </a:cubicBezTo>
                  <a:cubicBezTo>
                    <a:pt x="1652372" y="2017953"/>
                    <a:pt x="1627968" y="2031041"/>
                    <a:pt x="1624901" y="2054763"/>
                  </a:cubicBezTo>
                  <a:cubicBezTo>
                    <a:pt x="1613926" y="2141062"/>
                    <a:pt x="1564641" y="2206639"/>
                    <a:pt x="1512494" y="2271193"/>
                  </a:cubicBezTo>
                  <a:cubicBezTo>
                    <a:pt x="1481205" y="2309912"/>
                    <a:pt x="1452439" y="2350335"/>
                    <a:pt x="1438260" y="2399006"/>
                  </a:cubicBezTo>
                  <a:cubicBezTo>
                    <a:pt x="1418969" y="2465264"/>
                    <a:pt x="1428853" y="2529409"/>
                    <a:pt x="1460823" y="2588510"/>
                  </a:cubicBezTo>
                  <a:cubicBezTo>
                    <a:pt x="1491294" y="2644884"/>
                    <a:pt x="1527559" y="2698191"/>
                    <a:pt x="1561369" y="2752792"/>
                  </a:cubicBezTo>
                  <a:cubicBezTo>
                    <a:pt x="1581615" y="2785513"/>
                    <a:pt x="1602815" y="2817619"/>
                    <a:pt x="1622311" y="2850748"/>
                  </a:cubicBezTo>
                  <a:cubicBezTo>
                    <a:pt x="1675345" y="2940865"/>
                    <a:pt x="1681820" y="3033845"/>
                    <a:pt x="1637239" y="3129278"/>
                  </a:cubicBezTo>
                  <a:cubicBezTo>
                    <a:pt x="1610041" y="3187493"/>
                    <a:pt x="1582365" y="3245435"/>
                    <a:pt x="1555234" y="3303649"/>
                  </a:cubicBezTo>
                  <a:cubicBezTo>
                    <a:pt x="1526059" y="3366227"/>
                    <a:pt x="1501314" y="3430644"/>
                    <a:pt x="1494566" y="3499698"/>
                  </a:cubicBezTo>
                  <a:cubicBezTo>
                    <a:pt x="1490544" y="3541143"/>
                    <a:pt x="1493816" y="3583270"/>
                    <a:pt x="1493816" y="3627033"/>
                  </a:cubicBezTo>
                  <a:cubicBezTo>
                    <a:pt x="1477933" y="3624034"/>
                    <a:pt x="1461777" y="3621239"/>
                    <a:pt x="1445758" y="3617762"/>
                  </a:cubicBezTo>
                  <a:cubicBezTo>
                    <a:pt x="1424490" y="3613127"/>
                    <a:pt x="1403563" y="3607197"/>
                    <a:pt x="1382158" y="3603311"/>
                  </a:cubicBezTo>
                  <a:cubicBezTo>
                    <a:pt x="1368934" y="3600925"/>
                    <a:pt x="1363685" y="3594245"/>
                    <a:pt x="1363072" y="3581430"/>
                  </a:cubicBezTo>
                  <a:cubicBezTo>
                    <a:pt x="1361231" y="3544347"/>
                    <a:pt x="1362526" y="3507741"/>
                    <a:pt x="1370911" y="3471272"/>
                  </a:cubicBezTo>
                  <a:cubicBezTo>
                    <a:pt x="1386521" y="3403582"/>
                    <a:pt x="1416924" y="3341959"/>
                    <a:pt x="1446644" y="3279927"/>
                  </a:cubicBezTo>
                  <a:cubicBezTo>
                    <a:pt x="1472412" y="3226144"/>
                    <a:pt x="1498451" y="3172360"/>
                    <a:pt x="1521560" y="3117417"/>
                  </a:cubicBezTo>
                  <a:cubicBezTo>
                    <a:pt x="1558915" y="3028459"/>
                    <a:pt x="1553530" y="2939911"/>
                    <a:pt x="1507654" y="2855588"/>
                  </a:cubicBezTo>
                  <a:cubicBezTo>
                    <a:pt x="1479433" y="2803713"/>
                    <a:pt x="1446372" y="2754360"/>
                    <a:pt x="1414538" y="2704530"/>
                  </a:cubicBezTo>
                  <a:cubicBezTo>
                    <a:pt x="1385362" y="2658926"/>
                    <a:pt x="1355233" y="2614005"/>
                    <a:pt x="1334987" y="2563357"/>
                  </a:cubicBezTo>
                  <a:cubicBezTo>
                    <a:pt x="1302335" y="2481556"/>
                    <a:pt x="1309152" y="2403300"/>
                    <a:pt x="1358232" y="2330635"/>
                  </a:cubicBezTo>
                  <a:cubicBezTo>
                    <a:pt x="1389316" y="2284554"/>
                    <a:pt x="1424831" y="2241404"/>
                    <a:pt x="1457892" y="2196618"/>
                  </a:cubicBezTo>
                  <a:cubicBezTo>
                    <a:pt x="1508676" y="2127974"/>
                    <a:pt x="1535466" y="2051695"/>
                    <a:pt x="1530013" y="1965532"/>
                  </a:cubicBezTo>
                  <a:cubicBezTo>
                    <a:pt x="1526263" y="1906295"/>
                    <a:pt x="1508881" y="1850398"/>
                    <a:pt x="1486386" y="1795933"/>
                  </a:cubicBezTo>
                  <a:cubicBezTo>
                    <a:pt x="1458574" y="1728652"/>
                    <a:pt x="1426467" y="1663008"/>
                    <a:pt x="1402404" y="1594432"/>
                  </a:cubicBezTo>
                  <a:cubicBezTo>
                    <a:pt x="1339827" y="1415902"/>
                    <a:pt x="1369070" y="1249030"/>
                    <a:pt x="1474797" y="1094018"/>
                  </a:cubicBezTo>
                  <a:cubicBezTo>
                    <a:pt x="1482500" y="1082702"/>
                    <a:pt x="1491771" y="1072477"/>
                    <a:pt x="1498860" y="1060889"/>
                  </a:cubicBezTo>
                  <a:cubicBezTo>
                    <a:pt x="1501996" y="1055776"/>
                    <a:pt x="1501655" y="1048551"/>
                    <a:pt x="1502882" y="1042279"/>
                  </a:cubicBezTo>
                  <a:cubicBezTo>
                    <a:pt x="1496611" y="1043370"/>
                    <a:pt x="1488908" y="1042484"/>
                    <a:pt x="1484341" y="1045892"/>
                  </a:cubicBezTo>
                  <a:cubicBezTo>
                    <a:pt x="1442691" y="1077045"/>
                    <a:pt x="1406494" y="1113787"/>
                    <a:pt x="1376023" y="1155982"/>
                  </a:cubicBezTo>
                  <a:cubicBezTo>
                    <a:pt x="1304653" y="1254892"/>
                    <a:pt x="1269342" y="1365186"/>
                    <a:pt x="1273841" y="1487478"/>
                  </a:cubicBezTo>
                  <a:cubicBezTo>
                    <a:pt x="1276432" y="1558099"/>
                    <a:pt x="1296677" y="1624630"/>
                    <a:pt x="1323603" y="1689524"/>
                  </a:cubicBezTo>
                  <a:cubicBezTo>
                    <a:pt x="1348552" y="1749716"/>
                    <a:pt x="1375410" y="1809430"/>
                    <a:pt x="1395519" y="1871258"/>
                  </a:cubicBezTo>
                  <a:cubicBezTo>
                    <a:pt x="1424695" y="1960897"/>
                    <a:pt x="1422990" y="2050059"/>
                    <a:pt x="1370297" y="2132541"/>
                  </a:cubicBezTo>
                  <a:cubicBezTo>
                    <a:pt x="1350733" y="2163217"/>
                    <a:pt x="1328170" y="2191983"/>
                    <a:pt x="1306561" y="2221295"/>
                  </a:cubicBezTo>
                  <a:cubicBezTo>
                    <a:pt x="1284339" y="2251425"/>
                    <a:pt x="1260549" y="2280464"/>
                    <a:pt x="1239212" y="2311275"/>
                  </a:cubicBezTo>
                  <a:cubicBezTo>
                    <a:pt x="1177385" y="2400710"/>
                    <a:pt x="1169955" y="2496212"/>
                    <a:pt x="1217944" y="2592804"/>
                  </a:cubicBezTo>
                  <a:cubicBezTo>
                    <a:pt x="1246847" y="2651019"/>
                    <a:pt x="1283998" y="2705144"/>
                    <a:pt x="1317195" y="2761245"/>
                  </a:cubicBezTo>
                  <a:cubicBezTo>
                    <a:pt x="1338804" y="2797783"/>
                    <a:pt x="1361436" y="2833843"/>
                    <a:pt x="1380795" y="2871539"/>
                  </a:cubicBezTo>
                  <a:cubicBezTo>
                    <a:pt x="1416378" y="2941001"/>
                    <a:pt x="1421491" y="3013395"/>
                    <a:pt x="1389520" y="3085311"/>
                  </a:cubicBezTo>
                  <a:cubicBezTo>
                    <a:pt x="1362458" y="3146252"/>
                    <a:pt x="1332260" y="3205830"/>
                    <a:pt x="1302403" y="3265544"/>
                  </a:cubicBezTo>
                  <a:cubicBezTo>
                    <a:pt x="1271592" y="3327099"/>
                    <a:pt x="1239826" y="3388313"/>
                    <a:pt x="1226942" y="3456616"/>
                  </a:cubicBezTo>
                  <a:cubicBezTo>
                    <a:pt x="1221012" y="3488109"/>
                    <a:pt x="1219853" y="3520557"/>
                    <a:pt x="1216376" y="3554231"/>
                  </a:cubicBezTo>
                  <a:cubicBezTo>
                    <a:pt x="1180657" y="3540052"/>
                    <a:pt x="1142620" y="3525260"/>
                    <a:pt x="1104992" y="3509445"/>
                  </a:cubicBezTo>
                  <a:cubicBezTo>
                    <a:pt x="1101379" y="3507946"/>
                    <a:pt x="1097766" y="3499493"/>
                    <a:pt x="1098584" y="3495130"/>
                  </a:cubicBezTo>
                  <a:cubicBezTo>
                    <a:pt x="1105401" y="3459002"/>
                    <a:pt x="1108195" y="3420965"/>
                    <a:pt x="1122033" y="3387563"/>
                  </a:cubicBezTo>
                  <a:cubicBezTo>
                    <a:pt x="1147596" y="3325599"/>
                    <a:pt x="1179839" y="3266362"/>
                    <a:pt x="1209083" y="3205830"/>
                  </a:cubicBezTo>
                  <a:cubicBezTo>
                    <a:pt x="1229328" y="3163975"/>
                    <a:pt x="1251005" y="3122734"/>
                    <a:pt x="1269069" y="3079994"/>
                  </a:cubicBezTo>
                  <a:cubicBezTo>
                    <a:pt x="1301040" y="3004260"/>
                    <a:pt x="1297154" y="2927981"/>
                    <a:pt x="1260549" y="2855384"/>
                  </a:cubicBezTo>
                  <a:cubicBezTo>
                    <a:pt x="1235122" y="2804940"/>
                    <a:pt x="1203902" y="2757360"/>
                    <a:pt x="1175204" y="2708552"/>
                  </a:cubicBezTo>
                  <a:cubicBezTo>
                    <a:pt x="1153390" y="2671537"/>
                    <a:pt x="1130145" y="2635273"/>
                    <a:pt x="1109832" y="2597372"/>
                  </a:cubicBezTo>
                  <a:cubicBezTo>
                    <a:pt x="1055434" y="2495803"/>
                    <a:pt x="1065523" y="2398938"/>
                    <a:pt x="1134440" y="2307526"/>
                  </a:cubicBezTo>
                  <a:cubicBezTo>
                    <a:pt x="1172545" y="2257014"/>
                    <a:pt x="1211673" y="2207252"/>
                    <a:pt x="1248619" y="2155855"/>
                  </a:cubicBezTo>
                  <a:cubicBezTo>
                    <a:pt x="1275682" y="2118226"/>
                    <a:pt x="1295450" y="2076576"/>
                    <a:pt x="1302199" y="2030018"/>
                  </a:cubicBezTo>
                  <a:cubicBezTo>
                    <a:pt x="1309629" y="1978620"/>
                    <a:pt x="1305811" y="1927427"/>
                    <a:pt x="1291087" y="1878211"/>
                  </a:cubicBezTo>
                  <a:cubicBezTo>
                    <a:pt x="1272273" y="1815361"/>
                    <a:pt x="1249710" y="1753601"/>
                    <a:pt x="1227351" y="1691910"/>
                  </a:cubicBezTo>
                  <a:cubicBezTo>
                    <a:pt x="1196949" y="1607792"/>
                    <a:pt x="1183588" y="1521834"/>
                    <a:pt x="1192859" y="1432535"/>
                  </a:cubicBezTo>
                  <a:cubicBezTo>
                    <a:pt x="1204106" y="1324354"/>
                    <a:pt x="1246370" y="1228920"/>
                    <a:pt x="1310992" y="1142621"/>
                  </a:cubicBezTo>
                  <a:cubicBezTo>
                    <a:pt x="1324557" y="1124557"/>
                    <a:pt x="1338327" y="1106697"/>
                    <a:pt x="1352029" y="1088769"/>
                  </a:cubicBezTo>
                  <a:cubicBezTo>
                    <a:pt x="1350938" y="1087406"/>
                    <a:pt x="1349847" y="1086111"/>
                    <a:pt x="1348757" y="1084747"/>
                  </a:cubicBezTo>
                  <a:cubicBezTo>
                    <a:pt x="1332397" y="1095927"/>
                    <a:pt x="1314878" y="1105811"/>
                    <a:pt x="1299881" y="1118558"/>
                  </a:cubicBezTo>
                  <a:cubicBezTo>
                    <a:pt x="1204447" y="1199881"/>
                    <a:pt x="1145551" y="1303359"/>
                    <a:pt x="1118557" y="1425105"/>
                  </a:cubicBezTo>
                  <a:cubicBezTo>
                    <a:pt x="1093062" y="1540034"/>
                    <a:pt x="1111672" y="1650942"/>
                    <a:pt x="1150050" y="1760282"/>
                  </a:cubicBezTo>
                  <a:cubicBezTo>
                    <a:pt x="1168455" y="1812634"/>
                    <a:pt x="1185769" y="1865532"/>
                    <a:pt x="1199675" y="1919247"/>
                  </a:cubicBezTo>
                  <a:cubicBezTo>
                    <a:pt x="1221148" y="2002138"/>
                    <a:pt x="1197903" y="2076099"/>
                    <a:pt x="1147460" y="2143039"/>
                  </a:cubicBezTo>
                  <a:cubicBezTo>
                    <a:pt x="1110581" y="2191983"/>
                    <a:pt x="1073158" y="2240518"/>
                    <a:pt x="1037302" y="2290143"/>
                  </a:cubicBezTo>
                  <a:cubicBezTo>
                    <a:pt x="1008126" y="2330566"/>
                    <a:pt x="984813" y="2374398"/>
                    <a:pt x="975679" y="2424160"/>
                  </a:cubicBezTo>
                  <a:cubicBezTo>
                    <a:pt x="964704" y="2484078"/>
                    <a:pt x="974929" y="2541952"/>
                    <a:pt x="1002060" y="2595190"/>
                  </a:cubicBezTo>
                  <a:cubicBezTo>
                    <a:pt x="1032598" y="2655041"/>
                    <a:pt x="1068250" y="2712233"/>
                    <a:pt x="1101583" y="2770584"/>
                  </a:cubicBezTo>
                  <a:cubicBezTo>
                    <a:pt x="1115626" y="2795192"/>
                    <a:pt x="1129736" y="2819732"/>
                    <a:pt x="1143302" y="2844613"/>
                  </a:cubicBezTo>
                  <a:cubicBezTo>
                    <a:pt x="1183929" y="2919120"/>
                    <a:pt x="1186587" y="2995262"/>
                    <a:pt x="1150186" y="3071814"/>
                  </a:cubicBezTo>
                  <a:cubicBezTo>
                    <a:pt x="1121556" y="3132073"/>
                    <a:pt x="1090949" y="3191379"/>
                    <a:pt x="1061433" y="3251229"/>
                  </a:cubicBezTo>
                  <a:cubicBezTo>
                    <a:pt x="1034098" y="3306581"/>
                    <a:pt x="1008331" y="3362546"/>
                    <a:pt x="998174" y="3424237"/>
                  </a:cubicBezTo>
                  <a:cubicBezTo>
                    <a:pt x="996470" y="3434598"/>
                    <a:pt x="995447" y="3445096"/>
                    <a:pt x="993811" y="3458184"/>
                  </a:cubicBezTo>
                  <a:cubicBezTo>
                    <a:pt x="960205" y="3439438"/>
                    <a:pt x="928235" y="3422055"/>
                    <a:pt x="896878" y="3403650"/>
                  </a:cubicBezTo>
                  <a:cubicBezTo>
                    <a:pt x="893674" y="3401742"/>
                    <a:pt x="892583" y="3393221"/>
                    <a:pt x="893265" y="3388176"/>
                  </a:cubicBezTo>
                  <a:cubicBezTo>
                    <a:pt x="901104" y="3331257"/>
                    <a:pt x="928371" y="3282245"/>
                    <a:pt x="956456" y="3233437"/>
                  </a:cubicBezTo>
                  <a:cubicBezTo>
                    <a:pt x="987744" y="3179108"/>
                    <a:pt x="1021419" y="3125870"/>
                    <a:pt x="1048413" y="3069496"/>
                  </a:cubicBezTo>
                  <a:cubicBezTo>
                    <a:pt x="1086314" y="2990422"/>
                    <a:pt x="1076702" y="2912235"/>
                    <a:pt x="1030962" y="2838069"/>
                  </a:cubicBezTo>
                  <a:cubicBezTo>
                    <a:pt x="1029394" y="2835547"/>
                    <a:pt x="1027486" y="2833229"/>
                    <a:pt x="1025509" y="2830980"/>
                  </a:cubicBezTo>
                  <a:cubicBezTo>
                    <a:pt x="1025032" y="2830435"/>
                    <a:pt x="1023668" y="2830571"/>
                    <a:pt x="1022714" y="2830366"/>
                  </a:cubicBezTo>
                  <a:cubicBezTo>
                    <a:pt x="1025236" y="2848294"/>
                    <a:pt x="1028917" y="2866086"/>
                    <a:pt x="1030076" y="2884014"/>
                  </a:cubicBezTo>
                  <a:cubicBezTo>
                    <a:pt x="1033893" y="2943523"/>
                    <a:pt x="1014125" y="2996966"/>
                    <a:pt x="983109" y="3045978"/>
                  </a:cubicBezTo>
                  <a:cubicBezTo>
                    <a:pt x="955024" y="3090423"/>
                    <a:pt x="923599" y="3132755"/>
                    <a:pt x="893470" y="3175905"/>
                  </a:cubicBezTo>
                  <a:cubicBezTo>
                    <a:pt x="860681" y="3222940"/>
                    <a:pt x="829120" y="3270452"/>
                    <a:pt x="815827" y="3327440"/>
                  </a:cubicBezTo>
                  <a:cubicBezTo>
                    <a:pt x="814260" y="3334120"/>
                    <a:pt x="812692" y="3340800"/>
                    <a:pt x="810374" y="3350753"/>
                  </a:cubicBezTo>
                  <a:cubicBezTo>
                    <a:pt x="765725" y="3317692"/>
                    <a:pt x="723257" y="3286199"/>
                    <a:pt x="680380" y="3254433"/>
                  </a:cubicBezTo>
                  <a:cubicBezTo>
                    <a:pt x="701580" y="3218032"/>
                    <a:pt x="724620" y="3186743"/>
                    <a:pt x="755159" y="3161862"/>
                  </a:cubicBezTo>
                  <a:cubicBezTo>
                    <a:pt x="763475" y="3155045"/>
                    <a:pt x="764566" y="3150819"/>
                    <a:pt x="757613" y="3142639"/>
                  </a:cubicBezTo>
                  <a:cubicBezTo>
                    <a:pt x="743911" y="3126483"/>
                    <a:pt x="731164" y="3109578"/>
                    <a:pt x="715349" y="3089605"/>
                  </a:cubicBezTo>
                  <a:cubicBezTo>
                    <a:pt x="697217" y="3106170"/>
                    <a:pt x="678403" y="3121303"/>
                    <a:pt x="662179" y="3138822"/>
                  </a:cubicBezTo>
                  <a:cubicBezTo>
                    <a:pt x="645751" y="3156545"/>
                    <a:pt x="631845" y="3176586"/>
                    <a:pt x="615008" y="3198059"/>
                  </a:cubicBezTo>
                  <a:cubicBezTo>
                    <a:pt x="580651" y="3165066"/>
                    <a:pt x="546159" y="3131937"/>
                    <a:pt x="511189" y="3098331"/>
                  </a:cubicBezTo>
                  <a:cubicBezTo>
                    <a:pt x="549295" y="3051295"/>
                    <a:pt x="582628" y="3001329"/>
                    <a:pt x="645001" y="2981356"/>
                  </a:cubicBezTo>
                  <a:cubicBezTo>
                    <a:pt x="631231" y="2956407"/>
                    <a:pt x="617939" y="2932344"/>
                    <a:pt x="603896" y="2906986"/>
                  </a:cubicBezTo>
                  <a:cubicBezTo>
                    <a:pt x="535048" y="2925255"/>
                    <a:pt x="494693" y="2978970"/>
                    <a:pt x="448817" y="3031118"/>
                  </a:cubicBezTo>
                  <a:cubicBezTo>
                    <a:pt x="418550" y="2994103"/>
                    <a:pt x="389034" y="2957975"/>
                    <a:pt x="358904" y="2921096"/>
                  </a:cubicBezTo>
                  <a:cubicBezTo>
                    <a:pt x="394351" y="2888785"/>
                    <a:pt x="426799" y="2855861"/>
                    <a:pt x="462995" y="2827776"/>
                  </a:cubicBezTo>
                  <a:cubicBezTo>
                    <a:pt x="481809" y="2813120"/>
                    <a:pt x="507031" y="2806440"/>
                    <a:pt x="529799" y="2797169"/>
                  </a:cubicBezTo>
                  <a:cubicBezTo>
                    <a:pt x="542819" y="2791920"/>
                    <a:pt x="552839" y="2794715"/>
                    <a:pt x="556929" y="2810734"/>
                  </a:cubicBezTo>
                  <a:cubicBezTo>
                    <a:pt x="559792" y="2821845"/>
                    <a:pt x="565587" y="2832275"/>
                    <a:pt x="570086" y="2842977"/>
                  </a:cubicBezTo>
                  <a:cubicBezTo>
                    <a:pt x="584537" y="2877674"/>
                    <a:pt x="601170" y="2887081"/>
                    <a:pt x="638184" y="2884900"/>
                  </a:cubicBezTo>
                  <a:cubicBezTo>
                    <a:pt x="721075" y="2880060"/>
                    <a:pt x="794218" y="2847681"/>
                    <a:pt x="862385" y="2803645"/>
                  </a:cubicBezTo>
                  <a:cubicBezTo>
                    <a:pt x="895378" y="2782309"/>
                    <a:pt x="924895" y="2755587"/>
                    <a:pt x="956251" y="2731661"/>
                  </a:cubicBezTo>
                  <a:cubicBezTo>
                    <a:pt x="965658" y="2724503"/>
                    <a:pt x="965931" y="2718095"/>
                    <a:pt x="960546" y="2707530"/>
                  </a:cubicBezTo>
                  <a:cubicBezTo>
                    <a:pt x="940709" y="2668334"/>
                    <a:pt x="921009" y="2628933"/>
                    <a:pt x="903490" y="2588646"/>
                  </a:cubicBezTo>
                  <a:cubicBezTo>
                    <a:pt x="860818" y="2490759"/>
                    <a:pt x="871452" y="2398256"/>
                    <a:pt x="935051" y="2312230"/>
                  </a:cubicBezTo>
                  <a:cubicBezTo>
                    <a:pt x="975679" y="2257287"/>
                    <a:pt x="1017056" y="2202890"/>
                    <a:pt x="1057002" y="2147402"/>
                  </a:cubicBezTo>
                  <a:cubicBezTo>
                    <a:pt x="1081679" y="2113182"/>
                    <a:pt x="1102265" y="2076304"/>
                    <a:pt x="1110172" y="2034313"/>
                  </a:cubicBezTo>
                  <a:cubicBezTo>
                    <a:pt x="1119307" y="1985710"/>
                    <a:pt x="1114058" y="1937175"/>
                    <a:pt x="1102060" y="1889867"/>
                  </a:cubicBezTo>
                  <a:cubicBezTo>
                    <a:pt x="1087200" y="1831175"/>
                    <a:pt x="1068454" y="1773438"/>
                    <a:pt x="1052912" y="1714883"/>
                  </a:cubicBezTo>
                  <a:cubicBezTo>
                    <a:pt x="1010240" y="1554213"/>
                    <a:pt x="1037779" y="1404041"/>
                    <a:pt x="1123669" y="1263617"/>
                  </a:cubicBezTo>
                  <a:cubicBezTo>
                    <a:pt x="1142893" y="1232192"/>
                    <a:pt x="1165592" y="1202813"/>
                    <a:pt x="1186656" y="1172478"/>
                  </a:cubicBezTo>
                  <a:cubicBezTo>
                    <a:pt x="1188632" y="1169615"/>
                    <a:pt x="1190473" y="1166684"/>
                    <a:pt x="1190609" y="1161094"/>
                  </a:cubicBezTo>
                  <a:cubicBezTo>
                    <a:pt x="1185088" y="1164366"/>
                    <a:pt x="1179089" y="1167025"/>
                    <a:pt x="1174113" y="1170979"/>
                  </a:cubicBezTo>
                  <a:cubicBezTo>
                    <a:pt x="1092176" y="1235260"/>
                    <a:pt x="1036893" y="1318765"/>
                    <a:pt x="999606" y="1414880"/>
                  </a:cubicBezTo>
                  <a:cubicBezTo>
                    <a:pt x="966749" y="1499543"/>
                    <a:pt x="957342" y="1586729"/>
                    <a:pt x="968317" y="1677118"/>
                  </a:cubicBezTo>
                  <a:cubicBezTo>
                    <a:pt x="976701" y="1746376"/>
                    <a:pt x="999197" y="1811816"/>
                    <a:pt x="1015625" y="1878960"/>
                  </a:cubicBezTo>
                  <a:cubicBezTo>
                    <a:pt x="1023396" y="1910726"/>
                    <a:pt x="1028440" y="1943310"/>
                    <a:pt x="1032598" y="1975826"/>
                  </a:cubicBezTo>
                  <a:cubicBezTo>
                    <a:pt x="1038733" y="2024292"/>
                    <a:pt x="1017738" y="2064988"/>
                    <a:pt x="990539" y="2102343"/>
                  </a:cubicBezTo>
                  <a:cubicBezTo>
                    <a:pt x="948208" y="2160422"/>
                    <a:pt x="903558" y="2216864"/>
                    <a:pt x="861227" y="2274942"/>
                  </a:cubicBezTo>
                  <a:cubicBezTo>
                    <a:pt x="829802" y="2318092"/>
                    <a:pt x="803285" y="2364241"/>
                    <a:pt x="794832" y="2418161"/>
                  </a:cubicBezTo>
                  <a:cubicBezTo>
                    <a:pt x="792514" y="2433021"/>
                    <a:pt x="794355" y="2448495"/>
                    <a:pt x="792582" y="2463492"/>
                  </a:cubicBezTo>
                  <a:cubicBezTo>
                    <a:pt x="791764" y="2470581"/>
                    <a:pt x="788765" y="2479239"/>
                    <a:pt x="783653" y="2483601"/>
                  </a:cubicBezTo>
                  <a:cubicBezTo>
                    <a:pt x="701443" y="2554222"/>
                    <a:pt x="606964" y="2594304"/>
                    <a:pt x="497760" y="2596895"/>
                  </a:cubicBezTo>
                  <a:cubicBezTo>
                    <a:pt x="495784" y="2596895"/>
                    <a:pt x="493875" y="2597508"/>
                    <a:pt x="489444" y="2598258"/>
                  </a:cubicBezTo>
                  <a:cubicBezTo>
                    <a:pt x="498647" y="2632750"/>
                    <a:pt x="507645" y="2666629"/>
                    <a:pt x="517597" y="2703985"/>
                  </a:cubicBezTo>
                  <a:cubicBezTo>
                    <a:pt x="422504" y="2707870"/>
                    <a:pt x="371515" y="2784013"/>
                    <a:pt x="301849" y="2835479"/>
                  </a:cubicBezTo>
                  <a:cubicBezTo>
                    <a:pt x="275332" y="2791170"/>
                    <a:pt x="249837" y="2748566"/>
                    <a:pt x="222979" y="2703712"/>
                  </a:cubicBezTo>
                  <a:cubicBezTo>
                    <a:pt x="273968" y="2695260"/>
                    <a:pt x="306211" y="2662130"/>
                    <a:pt x="340227" y="2632137"/>
                  </a:cubicBezTo>
                  <a:cubicBezTo>
                    <a:pt x="380377" y="2596758"/>
                    <a:pt x="425026" y="2573582"/>
                    <a:pt x="480173" y="2576172"/>
                  </a:cubicBezTo>
                  <a:cubicBezTo>
                    <a:pt x="482082" y="2576240"/>
                    <a:pt x="483991" y="2575422"/>
                    <a:pt x="486990" y="2574809"/>
                  </a:cubicBezTo>
                  <a:cubicBezTo>
                    <a:pt x="482423" y="2549655"/>
                    <a:pt x="478128" y="2524842"/>
                    <a:pt x="473493" y="2500166"/>
                  </a:cubicBezTo>
                  <a:cubicBezTo>
                    <a:pt x="467971" y="2471058"/>
                    <a:pt x="467835" y="2470718"/>
                    <a:pt x="437637" y="2472081"/>
                  </a:cubicBezTo>
                  <a:cubicBezTo>
                    <a:pt x="383717" y="2474467"/>
                    <a:pt x="338727" y="2498052"/>
                    <a:pt x="297350" y="2530841"/>
                  </a:cubicBezTo>
                  <a:cubicBezTo>
                    <a:pt x="274786" y="2548769"/>
                    <a:pt x="251132" y="2565333"/>
                    <a:pt x="227956" y="2582443"/>
                  </a:cubicBezTo>
                  <a:cubicBezTo>
                    <a:pt x="225502" y="2584216"/>
                    <a:pt x="222775" y="2585579"/>
                    <a:pt x="220048" y="2586942"/>
                  </a:cubicBezTo>
                  <a:cubicBezTo>
                    <a:pt x="179762" y="2607256"/>
                    <a:pt x="173081" y="2605143"/>
                    <a:pt x="155971" y="2564652"/>
                  </a:cubicBezTo>
                  <a:cubicBezTo>
                    <a:pt x="142747" y="2533499"/>
                    <a:pt x="130341" y="2501938"/>
                    <a:pt x="117662" y="2470581"/>
                  </a:cubicBezTo>
                  <a:cubicBezTo>
                    <a:pt x="116230" y="2466968"/>
                    <a:pt x="115344" y="2463083"/>
                    <a:pt x="113844" y="2457970"/>
                  </a:cubicBezTo>
                  <a:cubicBezTo>
                    <a:pt x="175876" y="2461447"/>
                    <a:pt x="224956" y="2433021"/>
                    <a:pt x="272673" y="2400233"/>
                  </a:cubicBezTo>
                  <a:cubicBezTo>
                    <a:pt x="309688" y="2374739"/>
                    <a:pt x="346021" y="2347335"/>
                    <a:pt x="390534" y="2335747"/>
                  </a:cubicBezTo>
                  <a:cubicBezTo>
                    <a:pt x="411393" y="2330294"/>
                    <a:pt x="432934" y="2327772"/>
                    <a:pt x="456724" y="2323477"/>
                  </a:cubicBezTo>
                  <a:lnTo>
                    <a:pt x="456724" y="2204662"/>
                  </a:lnTo>
                  <a:cubicBezTo>
                    <a:pt x="430889" y="2201663"/>
                    <a:pt x="404781" y="2205412"/>
                    <a:pt x="378809" y="2212092"/>
                  </a:cubicBezTo>
                  <a:cubicBezTo>
                    <a:pt x="331365" y="2224294"/>
                    <a:pt x="290942" y="2250198"/>
                    <a:pt x="250587" y="2276442"/>
                  </a:cubicBezTo>
                  <a:cubicBezTo>
                    <a:pt x="214527" y="2299823"/>
                    <a:pt x="178535" y="2323682"/>
                    <a:pt x="135521" y="2333020"/>
                  </a:cubicBezTo>
                  <a:cubicBezTo>
                    <a:pt x="134022" y="2333361"/>
                    <a:pt x="132658" y="2334043"/>
                    <a:pt x="131159" y="2334384"/>
                  </a:cubicBezTo>
                  <a:cubicBezTo>
                    <a:pt x="76148" y="2345631"/>
                    <a:pt x="72262" y="2343382"/>
                    <a:pt x="58697" y="2289871"/>
                  </a:cubicBezTo>
                  <a:cubicBezTo>
                    <a:pt x="50790" y="2258582"/>
                    <a:pt x="43564" y="2227157"/>
                    <a:pt x="35589" y="2194028"/>
                  </a:cubicBezTo>
                  <a:cubicBezTo>
                    <a:pt x="53721" y="2194028"/>
                    <a:pt x="70149" y="2194369"/>
                    <a:pt x="86509" y="2194028"/>
                  </a:cubicBezTo>
                  <a:cubicBezTo>
                    <a:pt x="143360" y="2192596"/>
                    <a:pt x="193531" y="2170647"/>
                    <a:pt x="241930" y="2143107"/>
                  </a:cubicBezTo>
                  <a:cubicBezTo>
                    <a:pt x="279285" y="2121907"/>
                    <a:pt x="316573" y="2100367"/>
                    <a:pt x="354746" y="2080734"/>
                  </a:cubicBezTo>
                  <a:cubicBezTo>
                    <a:pt x="388898" y="2063147"/>
                    <a:pt x="426049" y="2055717"/>
                    <a:pt x="464359" y="2053263"/>
                  </a:cubicBezTo>
                  <a:cubicBezTo>
                    <a:pt x="468858" y="2052991"/>
                    <a:pt x="476015" y="2048287"/>
                    <a:pt x="476969" y="2044402"/>
                  </a:cubicBezTo>
                  <a:cubicBezTo>
                    <a:pt x="486922" y="2003160"/>
                    <a:pt x="495920" y="1961715"/>
                    <a:pt x="505122" y="1920338"/>
                  </a:cubicBezTo>
                  <a:cubicBezTo>
                    <a:pt x="505395" y="1918974"/>
                    <a:pt x="504850" y="1917407"/>
                    <a:pt x="504168" y="1912362"/>
                  </a:cubicBezTo>
                  <a:cubicBezTo>
                    <a:pt x="483377" y="1913862"/>
                    <a:pt x="462382" y="1914407"/>
                    <a:pt x="441727" y="1917066"/>
                  </a:cubicBezTo>
                  <a:cubicBezTo>
                    <a:pt x="379695" y="1925041"/>
                    <a:pt x="325571" y="1953535"/>
                    <a:pt x="272332" y="1984142"/>
                  </a:cubicBezTo>
                  <a:cubicBezTo>
                    <a:pt x="227206" y="2010114"/>
                    <a:pt x="182420" y="2036903"/>
                    <a:pt x="131295" y="2050332"/>
                  </a:cubicBezTo>
                  <a:cubicBezTo>
                    <a:pt x="92508" y="2060557"/>
                    <a:pt x="53585" y="2060830"/>
                    <a:pt x="12684" y="2055445"/>
                  </a:cubicBezTo>
                  <a:cubicBezTo>
                    <a:pt x="8867" y="2013045"/>
                    <a:pt x="5118" y="1971940"/>
                    <a:pt x="1573" y="1932812"/>
                  </a:cubicBezTo>
                  <a:cubicBezTo>
                    <a:pt x="35861" y="1930699"/>
                    <a:pt x="68581" y="1930426"/>
                    <a:pt x="100824" y="1926336"/>
                  </a:cubicBezTo>
                  <a:cubicBezTo>
                    <a:pt x="159925" y="1918906"/>
                    <a:pt x="212550" y="1892866"/>
                    <a:pt x="265107" y="1866418"/>
                  </a:cubicBezTo>
                  <a:cubicBezTo>
                    <a:pt x="313846" y="1841946"/>
                    <a:pt x="362858" y="1817815"/>
                    <a:pt x="413302" y="1797296"/>
                  </a:cubicBezTo>
                  <a:cubicBezTo>
                    <a:pt x="451952" y="1781550"/>
                    <a:pt x="493670" y="1777664"/>
                    <a:pt x="535661" y="1782027"/>
                  </a:cubicBezTo>
                  <a:cubicBezTo>
                    <a:pt x="543023" y="1782777"/>
                    <a:pt x="549840" y="1784140"/>
                    <a:pt x="554339" y="1774256"/>
                  </a:cubicBezTo>
                  <a:cubicBezTo>
                    <a:pt x="575675" y="1727902"/>
                    <a:pt x="597966" y="1681958"/>
                    <a:pt x="619847" y="1635877"/>
                  </a:cubicBezTo>
                  <a:cubicBezTo>
                    <a:pt x="620870" y="1633696"/>
                    <a:pt x="621211" y="1631174"/>
                    <a:pt x="622029" y="1628038"/>
                  </a:cubicBezTo>
                  <a:cubicBezTo>
                    <a:pt x="552703" y="1613927"/>
                    <a:pt x="484604" y="1617813"/>
                    <a:pt x="420186" y="1643375"/>
                  </a:cubicBezTo>
                  <a:cubicBezTo>
                    <a:pt x="360200" y="1667234"/>
                    <a:pt x="302803" y="1697636"/>
                    <a:pt x="244520" y="1725653"/>
                  </a:cubicBezTo>
                  <a:cubicBezTo>
                    <a:pt x="198303" y="1747875"/>
                    <a:pt x="151336" y="1768121"/>
                    <a:pt x="99802" y="1773165"/>
                  </a:cubicBezTo>
                  <a:cubicBezTo>
                    <a:pt x="70217" y="1776028"/>
                    <a:pt x="40292" y="1774529"/>
                    <a:pt x="10435" y="1775210"/>
                  </a:cubicBezTo>
                  <a:cubicBezTo>
                    <a:pt x="-199" y="1775415"/>
                    <a:pt x="-335" y="1768666"/>
                    <a:pt x="142" y="1761032"/>
                  </a:cubicBezTo>
                  <a:cubicBezTo>
                    <a:pt x="3346" y="1713042"/>
                    <a:pt x="4913" y="1664916"/>
                    <a:pt x="10026" y="1617199"/>
                  </a:cubicBezTo>
                  <a:cubicBezTo>
                    <a:pt x="20660" y="1518085"/>
                    <a:pt x="39610" y="1420401"/>
                    <a:pt x="66809" y="1324422"/>
                  </a:cubicBezTo>
                  <a:cubicBezTo>
                    <a:pt x="94962" y="1225035"/>
                    <a:pt x="130204" y="1128238"/>
                    <a:pt x="175126" y="1035258"/>
                  </a:cubicBezTo>
                  <a:cubicBezTo>
                    <a:pt x="327002" y="720804"/>
                    <a:pt x="550726" y="469882"/>
                    <a:pt x="845139" y="282354"/>
                  </a:cubicBezTo>
                  <a:cubicBezTo>
                    <a:pt x="1028849" y="165380"/>
                    <a:pt x="1227828" y="85216"/>
                    <a:pt x="1440918" y="40089"/>
                  </a:cubicBezTo>
                  <a:cubicBezTo>
                    <a:pt x="1577389" y="10641"/>
                    <a:pt x="1715836" y="-2583"/>
                    <a:pt x="1855578" y="416"/>
                  </a:cubicBezTo>
                  <a:cubicBezTo>
                    <a:pt x="1987072" y="3279"/>
                    <a:pt x="2116862" y="19503"/>
                    <a:pt x="2245016" y="50246"/>
                  </a:cubicBezTo>
                  <a:cubicBezTo>
                    <a:pt x="2350061" y="75400"/>
                    <a:pt x="2452107" y="109006"/>
                    <a:pt x="2550949" y="152224"/>
                  </a:cubicBezTo>
                  <a:cubicBezTo>
                    <a:pt x="2637180" y="189920"/>
                    <a:pt x="2719799" y="234365"/>
                    <a:pt x="2799418" y="284740"/>
                  </a:cubicBezTo>
                  <a:cubicBezTo>
                    <a:pt x="2875219" y="332730"/>
                    <a:pt x="2946794" y="386241"/>
                    <a:pt x="3014621" y="444660"/>
                  </a:cubicBezTo>
                  <a:cubicBezTo>
                    <a:pt x="3077198" y="498580"/>
                    <a:pt x="3135412" y="556863"/>
                    <a:pt x="3190082" y="618963"/>
                  </a:cubicBezTo>
                  <a:cubicBezTo>
                    <a:pt x="3309920" y="754888"/>
                    <a:pt x="3407262" y="905264"/>
                    <a:pt x="3482450" y="1070023"/>
                  </a:cubicBezTo>
                  <a:cubicBezTo>
                    <a:pt x="3549118" y="1216105"/>
                    <a:pt x="3596289" y="1368254"/>
                    <a:pt x="3621306" y="1527014"/>
                  </a:cubicBezTo>
                  <a:cubicBezTo>
                    <a:pt x="3628464" y="1572414"/>
                    <a:pt x="3633508" y="1618154"/>
                    <a:pt x="3639711" y="1663689"/>
                  </a:cubicBezTo>
                  <a:cubicBezTo>
                    <a:pt x="3640257" y="1667575"/>
                    <a:pt x="3641756" y="1671324"/>
                    <a:pt x="3642779" y="1675141"/>
                  </a:cubicBezTo>
                  <a:lnTo>
                    <a:pt x="3642779" y="1775483"/>
                  </a:lnTo>
                  <a:cubicBezTo>
                    <a:pt x="3555661" y="1786867"/>
                    <a:pt x="3475497" y="1764713"/>
                    <a:pt x="3398741" y="1725517"/>
                  </a:cubicBezTo>
                  <a:cubicBezTo>
                    <a:pt x="3362749" y="1707111"/>
                    <a:pt x="3326757" y="1688638"/>
                    <a:pt x="3290560" y="1670574"/>
                  </a:cubicBezTo>
                  <a:cubicBezTo>
                    <a:pt x="3220008" y="1635264"/>
                    <a:pt x="3145774" y="1617063"/>
                    <a:pt x="3066496" y="1623130"/>
                  </a:cubicBezTo>
                  <a:cubicBezTo>
                    <a:pt x="3052180" y="1624221"/>
                    <a:pt x="3037934" y="1626675"/>
                    <a:pt x="3024028" y="1628447"/>
                  </a:cubicBezTo>
                  <a:cubicBezTo>
                    <a:pt x="3047272" y="1679163"/>
                    <a:pt x="3069359" y="1727834"/>
                    <a:pt x="3092126" y="1776233"/>
                  </a:cubicBezTo>
                  <a:cubicBezTo>
                    <a:pt x="3093762" y="1779641"/>
                    <a:pt x="3100647" y="1782027"/>
                    <a:pt x="3105214" y="1782300"/>
                  </a:cubicBezTo>
                  <a:cubicBezTo>
                    <a:pt x="3134390" y="1784276"/>
                    <a:pt x="3163974" y="1783254"/>
                    <a:pt x="3192809" y="1787549"/>
                  </a:cubicBezTo>
                  <a:cubicBezTo>
                    <a:pt x="3247138" y="1795592"/>
                    <a:pt x="3294787" y="1821973"/>
                    <a:pt x="3343117" y="1846445"/>
                  </a:cubicBezTo>
                  <a:cubicBezTo>
                    <a:pt x="3385449" y="1867849"/>
                    <a:pt x="3427644" y="1890071"/>
                    <a:pt x="3471680" y="1907590"/>
                  </a:cubicBezTo>
                  <a:cubicBezTo>
                    <a:pt x="3526350" y="1929336"/>
                    <a:pt x="3583883" y="1937311"/>
                    <a:pt x="3642779" y="1927632"/>
                  </a:cubicBezTo>
                  <a:lnTo>
                    <a:pt x="3642779" y="1982370"/>
                  </a:lnTo>
                  <a:close/>
                  <a:moveTo>
                    <a:pt x="973361" y="710443"/>
                  </a:moveTo>
                  <a:cubicBezTo>
                    <a:pt x="973361" y="713919"/>
                    <a:pt x="973020" y="715146"/>
                    <a:pt x="973361" y="715828"/>
                  </a:cubicBezTo>
                  <a:cubicBezTo>
                    <a:pt x="974929" y="718418"/>
                    <a:pt x="976633" y="720872"/>
                    <a:pt x="978474" y="723258"/>
                  </a:cubicBezTo>
                  <a:cubicBezTo>
                    <a:pt x="1053321" y="821214"/>
                    <a:pt x="1119170" y="924760"/>
                    <a:pt x="1171318" y="1036690"/>
                  </a:cubicBezTo>
                  <a:cubicBezTo>
                    <a:pt x="1184133" y="1064229"/>
                    <a:pt x="1191904" y="1066615"/>
                    <a:pt x="1219853" y="1052913"/>
                  </a:cubicBezTo>
                  <a:cubicBezTo>
                    <a:pt x="1385567" y="971931"/>
                    <a:pt x="1560756" y="926259"/>
                    <a:pt x="1744738" y="916102"/>
                  </a:cubicBezTo>
                  <a:cubicBezTo>
                    <a:pt x="1835809" y="911058"/>
                    <a:pt x="1926949" y="914398"/>
                    <a:pt x="2017406" y="928032"/>
                  </a:cubicBezTo>
                  <a:cubicBezTo>
                    <a:pt x="2158512" y="949231"/>
                    <a:pt x="2293346" y="990541"/>
                    <a:pt x="2421364" y="1053936"/>
                  </a:cubicBezTo>
                  <a:cubicBezTo>
                    <a:pt x="2446790" y="1066547"/>
                    <a:pt x="2455447" y="1063343"/>
                    <a:pt x="2467308" y="1037167"/>
                  </a:cubicBezTo>
                  <a:cubicBezTo>
                    <a:pt x="2514821" y="932599"/>
                    <a:pt x="2575762" y="836143"/>
                    <a:pt x="2644678" y="744526"/>
                  </a:cubicBezTo>
                  <a:cubicBezTo>
                    <a:pt x="2652381" y="734301"/>
                    <a:pt x="2659812" y="723803"/>
                    <a:pt x="2669832" y="710034"/>
                  </a:cubicBezTo>
                  <a:cubicBezTo>
                    <a:pt x="2541201" y="719304"/>
                    <a:pt x="2428453" y="758500"/>
                    <a:pt x="2326475" y="837574"/>
                  </a:cubicBezTo>
                  <a:cubicBezTo>
                    <a:pt x="2365126" y="728030"/>
                    <a:pt x="2416728" y="630074"/>
                    <a:pt x="2480601" y="534572"/>
                  </a:cubicBezTo>
                  <a:cubicBezTo>
                    <a:pt x="2318227" y="552159"/>
                    <a:pt x="2176372" y="605397"/>
                    <a:pt x="2060351" y="720191"/>
                  </a:cubicBezTo>
                  <a:cubicBezTo>
                    <a:pt x="2034243" y="651819"/>
                    <a:pt x="2009090" y="585629"/>
                    <a:pt x="1983527" y="519643"/>
                  </a:cubicBezTo>
                  <a:cubicBezTo>
                    <a:pt x="1979983" y="510577"/>
                    <a:pt x="1985163" y="506692"/>
                    <a:pt x="1990480" y="501988"/>
                  </a:cubicBezTo>
                  <a:cubicBezTo>
                    <a:pt x="2040515" y="457748"/>
                    <a:pt x="2090617" y="413508"/>
                    <a:pt x="2140584" y="369199"/>
                  </a:cubicBezTo>
                  <a:cubicBezTo>
                    <a:pt x="2146651" y="363814"/>
                    <a:pt x="2152172" y="357679"/>
                    <a:pt x="2160012" y="349840"/>
                  </a:cubicBezTo>
                  <a:cubicBezTo>
                    <a:pt x="2152854" y="348749"/>
                    <a:pt x="2149923" y="348135"/>
                    <a:pt x="2146924" y="347931"/>
                  </a:cubicBezTo>
                  <a:cubicBezTo>
                    <a:pt x="2075757" y="342887"/>
                    <a:pt x="2004659" y="337638"/>
                    <a:pt x="1933493" y="333139"/>
                  </a:cubicBezTo>
                  <a:cubicBezTo>
                    <a:pt x="1922518" y="332457"/>
                    <a:pt x="1916724" y="329321"/>
                    <a:pt x="1912225" y="318619"/>
                  </a:cubicBezTo>
                  <a:cubicBezTo>
                    <a:pt x="1884344" y="252361"/>
                    <a:pt x="1855646" y="186512"/>
                    <a:pt x="1827152" y="120594"/>
                  </a:cubicBezTo>
                  <a:cubicBezTo>
                    <a:pt x="1825312" y="116368"/>
                    <a:pt x="1822790" y="112414"/>
                    <a:pt x="1819518" y="106279"/>
                  </a:cubicBezTo>
                  <a:cubicBezTo>
                    <a:pt x="1816654" y="111528"/>
                    <a:pt x="1814950" y="113982"/>
                    <a:pt x="1813792" y="116709"/>
                  </a:cubicBezTo>
                  <a:cubicBezTo>
                    <a:pt x="1784616" y="184058"/>
                    <a:pt x="1755168" y="251202"/>
                    <a:pt x="1726742" y="318824"/>
                  </a:cubicBezTo>
                  <a:cubicBezTo>
                    <a:pt x="1722175" y="329730"/>
                    <a:pt x="1715972" y="332662"/>
                    <a:pt x="1705338" y="333275"/>
                  </a:cubicBezTo>
                  <a:cubicBezTo>
                    <a:pt x="1641193" y="337092"/>
                    <a:pt x="1577116" y="341387"/>
                    <a:pt x="1512971" y="345750"/>
                  </a:cubicBezTo>
                  <a:cubicBezTo>
                    <a:pt x="1502814" y="346431"/>
                    <a:pt x="1492725" y="348272"/>
                    <a:pt x="1478615" y="350112"/>
                  </a:cubicBezTo>
                  <a:cubicBezTo>
                    <a:pt x="1488022" y="359042"/>
                    <a:pt x="1494361" y="365314"/>
                    <a:pt x="1501042" y="371244"/>
                  </a:cubicBezTo>
                  <a:cubicBezTo>
                    <a:pt x="1550599" y="415280"/>
                    <a:pt x="1600156" y="459316"/>
                    <a:pt x="1650055" y="503011"/>
                  </a:cubicBezTo>
                  <a:cubicBezTo>
                    <a:pt x="1657076" y="509146"/>
                    <a:pt x="1657348" y="514463"/>
                    <a:pt x="1654213" y="522643"/>
                  </a:cubicBezTo>
                  <a:cubicBezTo>
                    <a:pt x="1635671" y="570223"/>
                    <a:pt x="1617675" y="618077"/>
                    <a:pt x="1599475" y="665793"/>
                  </a:cubicBezTo>
                  <a:cubicBezTo>
                    <a:pt x="1592726" y="683449"/>
                    <a:pt x="1585909" y="701104"/>
                    <a:pt x="1578616" y="720191"/>
                  </a:cubicBezTo>
                  <a:cubicBezTo>
                    <a:pt x="1461437" y="605806"/>
                    <a:pt x="1320195" y="552159"/>
                    <a:pt x="1158366" y="534368"/>
                  </a:cubicBezTo>
                  <a:cubicBezTo>
                    <a:pt x="1222375" y="630278"/>
                    <a:pt x="1273500" y="728439"/>
                    <a:pt x="1312492" y="837301"/>
                  </a:cubicBezTo>
                  <a:cubicBezTo>
                    <a:pt x="1210650" y="758500"/>
                    <a:pt x="1097970" y="719236"/>
                    <a:pt x="973361" y="710238"/>
                  </a:cubicBezTo>
                  <a:close/>
                  <a:moveTo>
                    <a:pt x="1748556" y="1447600"/>
                  </a:moveTo>
                  <a:cubicBezTo>
                    <a:pt x="1736286" y="1440715"/>
                    <a:pt x="1725243" y="1434921"/>
                    <a:pt x="1714472" y="1428513"/>
                  </a:cubicBezTo>
                  <a:cubicBezTo>
                    <a:pt x="1699407" y="1419515"/>
                    <a:pt x="1683661" y="1416243"/>
                    <a:pt x="1666551" y="1421697"/>
                  </a:cubicBezTo>
                  <a:cubicBezTo>
                    <a:pt x="1657417" y="1424628"/>
                    <a:pt x="1648282" y="1427491"/>
                    <a:pt x="1639080" y="1430217"/>
                  </a:cubicBezTo>
                  <a:cubicBezTo>
                    <a:pt x="1601997" y="1441329"/>
                    <a:pt x="1566346" y="1442760"/>
                    <a:pt x="1530422" y="1423196"/>
                  </a:cubicBezTo>
                  <a:cubicBezTo>
                    <a:pt x="1495043" y="1403905"/>
                    <a:pt x="1467026" y="1421219"/>
                    <a:pt x="1461437" y="1461710"/>
                  </a:cubicBezTo>
                  <a:cubicBezTo>
                    <a:pt x="1455506" y="1504656"/>
                    <a:pt x="1460210" y="1546783"/>
                    <a:pt x="1471116" y="1588024"/>
                  </a:cubicBezTo>
                  <a:cubicBezTo>
                    <a:pt x="1505132" y="1716382"/>
                    <a:pt x="1570981" y="1824222"/>
                    <a:pt x="1680866" y="1901864"/>
                  </a:cubicBezTo>
                  <a:cubicBezTo>
                    <a:pt x="1723948" y="1932335"/>
                    <a:pt x="1772278" y="1950127"/>
                    <a:pt x="1825721" y="1948491"/>
                  </a:cubicBezTo>
                  <a:cubicBezTo>
                    <a:pt x="1874528" y="1946991"/>
                    <a:pt x="1918564" y="1929336"/>
                    <a:pt x="1958510" y="1901864"/>
                  </a:cubicBezTo>
                  <a:cubicBezTo>
                    <a:pt x="2041196" y="1845150"/>
                    <a:pt x="2097434" y="1767030"/>
                    <a:pt x="2137925" y="1676709"/>
                  </a:cubicBezTo>
                  <a:cubicBezTo>
                    <a:pt x="2164238" y="1618017"/>
                    <a:pt x="2181143" y="1556531"/>
                    <a:pt x="2179507" y="1491772"/>
                  </a:cubicBezTo>
                  <a:cubicBezTo>
                    <a:pt x="2179030" y="1471799"/>
                    <a:pt x="2173304" y="1450667"/>
                    <a:pt x="2164647" y="1432603"/>
                  </a:cubicBezTo>
                  <a:cubicBezTo>
                    <a:pt x="2154967" y="1412289"/>
                    <a:pt x="2137653" y="1411608"/>
                    <a:pt x="2118021" y="1421492"/>
                  </a:cubicBezTo>
                  <a:cubicBezTo>
                    <a:pt x="2103024" y="1429059"/>
                    <a:pt x="2086255" y="1434376"/>
                    <a:pt x="2069758" y="1437239"/>
                  </a:cubicBezTo>
                  <a:cubicBezTo>
                    <a:pt x="2041605" y="1442147"/>
                    <a:pt x="2014816" y="1434989"/>
                    <a:pt x="1988504" y="1424287"/>
                  </a:cubicBezTo>
                  <a:cubicBezTo>
                    <a:pt x="1960555" y="1412903"/>
                    <a:pt x="1948421" y="1418425"/>
                    <a:pt x="1934788" y="1445487"/>
                  </a:cubicBezTo>
                  <a:cubicBezTo>
                    <a:pt x="1929812" y="1455439"/>
                    <a:pt x="1925790" y="1466073"/>
                    <a:pt x="1919314" y="1474935"/>
                  </a:cubicBezTo>
                  <a:cubicBezTo>
                    <a:pt x="1913588" y="1482774"/>
                    <a:pt x="1904999" y="1488637"/>
                    <a:pt x="1895796" y="1497021"/>
                  </a:cubicBezTo>
                  <a:cubicBezTo>
                    <a:pt x="1892320" y="1487818"/>
                    <a:pt x="1890275" y="1483251"/>
                    <a:pt x="1888775" y="1478548"/>
                  </a:cubicBezTo>
                  <a:cubicBezTo>
                    <a:pt x="1872688" y="1427423"/>
                    <a:pt x="1871870" y="1375752"/>
                    <a:pt x="1878073" y="1322582"/>
                  </a:cubicBezTo>
                  <a:cubicBezTo>
                    <a:pt x="1882981" y="1281136"/>
                    <a:pt x="1903636" y="1254824"/>
                    <a:pt x="1938810" y="1236964"/>
                  </a:cubicBezTo>
                  <a:cubicBezTo>
                    <a:pt x="2006772" y="1202472"/>
                    <a:pt x="2076575" y="1201926"/>
                    <a:pt x="2147810" y="1225853"/>
                  </a:cubicBezTo>
                  <a:cubicBezTo>
                    <a:pt x="2154354" y="1228034"/>
                    <a:pt x="2161784" y="1227625"/>
                    <a:pt x="2168873" y="1228375"/>
                  </a:cubicBezTo>
                  <a:cubicBezTo>
                    <a:pt x="2168396" y="1221149"/>
                    <a:pt x="2169419" y="1213447"/>
                    <a:pt x="2167169" y="1206834"/>
                  </a:cubicBezTo>
                  <a:cubicBezTo>
                    <a:pt x="2149582" y="1154959"/>
                    <a:pt x="2117475" y="1112832"/>
                    <a:pt x="2074735" y="1079499"/>
                  </a:cubicBezTo>
                  <a:cubicBezTo>
                    <a:pt x="1989390" y="1012968"/>
                    <a:pt x="1891706" y="987814"/>
                    <a:pt x="1784480" y="995858"/>
                  </a:cubicBezTo>
                  <a:cubicBezTo>
                    <a:pt x="1709087" y="1001516"/>
                    <a:pt x="1639966" y="1024488"/>
                    <a:pt x="1578343" y="1068524"/>
                  </a:cubicBezTo>
                  <a:cubicBezTo>
                    <a:pt x="1527218" y="1105061"/>
                    <a:pt x="1488567" y="1151483"/>
                    <a:pt x="1469685" y="1212492"/>
                  </a:cubicBezTo>
                  <a:cubicBezTo>
                    <a:pt x="1468390" y="1216787"/>
                    <a:pt x="1468253" y="1223808"/>
                    <a:pt x="1470707" y="1226194"/>
                  </a:cubicBezTo>
                  <a:cubicBezTo>
                    <a:pt x="1473229" y="1228648"/>
                    <a:pt x="1479978" y="1227966"/>
                    <a:pt x="1484545" y="1226944"/>
                  </a:cubicBezTo>
                  <a:cubicBezTo>
                    <a:pt x="1510108" y="1221286"/>
                    <a:pt x="1535193" y="1212833"/>
                    <a:pt x="1561029" y="1209629"/>
                  </a:cubicBezTo>
                  <a:cubicBezTo>
                    <a:pt x="1615971" y="1202949"/>
                    <a:pt x="1667573" y="1214674"/>
                    <a:pt x="1714609" y="1244599"/>
                  </a:cubicBezTo>
                  <a:cubicBezTo>
                    <a:pt x="1738672" y="1259936"/>
                    <a:pt x="1756872" y="1278819"/>
                    <a:pt x="1757417" y="1309835"/>
                  </a:cubicBezTo>
                  <a:cubicBezTo>
                    <a:pt x="1757622" y="1320878"/>
                    <a:pt x="1760621" y="1331853"/>
                    <a:pt x="1761439" y="1342896"/>
                  </a:cubicBezTo>
                  <a:cubicBezTo>
                    <a:pt x="1764030" y="1377865"/>
                    <a:pt x="1761644" y="1412289"/>
                    <a:pt x="1748488" y="1447532"/>
                  </a:cubicBezTo>
                  <a:close/>
                  <a:moveTo>
                    <a:pt x="598102" y="1204585"/>
                  </a:moveTo>
                  <a:cubicBezTo>
                    <a:pt x="596057" y="1194837"/>
                    <a:pt x="594694" y="1187475"/>
                    <a:pt x="592990" y="1180181"/>
                  </a:cubicBezTo>
                  <a:cubicBezTo>
                    <a:pt x="565791" y="1065388"/>
                    <a:pt x="508735" y="969477"/>
                    <a:pt x="412961" y="898652"/>
                  </a:cubicBezTo>
                  <a:cubicBezTo>
                    <a:pt x="405803" y="893335"/>
                    <a:pt x="393806" y="889722"/>
                    <a:pt x="385626" y="891767"/>
                  </a:cubicBezTo>
                  <a:cubicBezTo>
                    <a:pt x="374106" y="894630"/>
                    <a:pt x="375469" y="907445"/>
                    <a:pt x="375810" y="917738"/>
                  </a:cubicBezTo>
                  <a:cubicBezTo>
                    <a:pt x="377718" y="972476"/>
                    <a:pt x="375946" y="1026942"/>
                    <a:pt x="365244" y="1080998"/>
                  </a:cubicBezTo>
                  <a:cubicBezTo>
                    <a:pt x="342885" y="1194019"/>
                    <a:pt x="294282" y="1295588"/>
                    <a:pt x="231637" y="1391090"/>
                  </a:cubicBezTo>
                  <a:cubicBezTo>
                    <a:pt x="178398" y="1472208"/>
                    <a:pt x="116026" y="1546101"/>
                    <a:pt x="50517" y="1617472"/>
                  </a:cubicBezTo>
                  <a:cubicBezTo>
                    <a:pt x="47041" y="1621289"/>
                    <a:pt x="44109" y="1625516"/>
                    <a:pt x="40906" y="1629606"/>
                  </a:cubicBezTo>
                  <a:cubicBezTo>
                    <a:pt x="41451" y="1631242"/>
                    <a:pt x="41928" y="1632946"/>
                    <a:pt x="42473" y="1634582"/>
                  </a:cubicBezTo>
                  <a:cubicBezTo>
                    <a:pt x="66400" y="1636559"/>
                    <a:pt x="90395" y="1640308"/>
                    <a:pt x="114321" y="1640103"/>
                  </a:cubicBezTo>
                  <a:cubicBezTo>
                    <a:pt x="163197" y="1639694"/>
                    <a:pt x="208596" y="1623471"/>
                    <a:pt x="252837" y="1604384"/>
                  </a:cubicBezTo>
                  <a:cubicBezTo>
                    <a:pt x="306211" y="1581343"/>
                    <a:pt x="358700" y="1556122"/>
                    <a:pt x="412688" y="1534581"/>
                  </a:cubicBezTo>
                  <a:cubicBezTo>
                    <a:pt x="496124" y="1501247"/>
                    <a:pt x="581606" y="1490136"/>
                    <a:pt x="668996" y="1519584"/>
                  </a:cubicBezTo>
                  <a:cubicBezTo>
                    <a:pt x="678744" y="1522856"/>
                    <a:pt x="682561" y="1517744"/>
                    <a:pt x="687196" y="1511132"/>
                  </a:cubicBezTo>
                  <a:cubicBezTo>
                    <a:pt x="769065" y="1395384"/>
                    <a:pt x="864635" y="1292657"/>
                    <a:pt x="976565" y="1205335"/>
                  </a:cubicBezTo>
                  <a:cubicBezTo>
                    <a:pt x="995515" y="1190542"/>
                    <a:pt x="1014875" y="1176227"/>
                    <a:pt x="1037234" y="1159254"/>
                  </a:cubicBezTo>
                  <a:cubicBezTo>
                    <a:pt x="881268" y="1101585"/>
                    <a:pt x="737435" y="1122307"/>
                    <a:pt x="598102" y="1204721"/>
                  </a:cubicBezTo>
                  <a:close/>
                  <a:moveTo>
                    <a:pt x="3599834" y="1630833"/>
                  </a:moveTo>
                  <a:cubicBezTo>
                    <a:pt x="3594721" y="1624698"/>
                    <a:pt x="3591722" y="1620812"/>
                    <a:pt x="3588450" y="1617267"/>
                  </a:cubicBezTo>
                  <a:cubicBezTo>
                    <a:pt x="3528054" y="1551623"/>
                    <a:pt x="3470385" y="1483728"/>
                    <a:pt x="3420009" y="1409904"/>
                  </a:cubicBezTo>
                  <a:cubicBezTo>
                    <a:pt x="3317555" y="1259664"/>
                    <a:pt x="3251364" y="1097972"/>
                    <a:pt x="3262953" y="911603"/>
                  </a:cubicBezTo>
                  <a:cubicBezTo>
                    <a:pt x="3263362" y="904855"/>
                    <a:pt x="3258863" y="893607"/>
                    <a:pt x="3253955" y="891835"/>
                  </a:cubicBezTo>
                  <a:cubicBezTo>
                    <a:pt x="3247547" y="889449"/>
                    <a:pt x="3236708" y="892039"/>
                    <a:pt x="3230642" y="896470"/>
                  </a:cubicBezTo>
                  <a:cubicBezTo>
                    <a:pt x="3150886" y="953867"/>
                    <a:pt x="3096693" y="1030555"/>
                    <a:pt x="3064451" y="1122785"/>
                  </a:cubicBezTo>
                  <a:cubicBezTo>
                    <a:pt x="3055248" y="1149165"/>
                    <a:pt x="3048909" y="1176500"/>
                    <a:pt x="3041001" y="1204244"/>
                  </a:cubicBezTo>
                  <a:cubicBezTo>
                    <a:pt x="2975902" y="1163957"/>
                    <a:pt x="2905894" y="1138054"/>
                    <a:pt x="2829684" y="1129874"/>
                  </a:cubicBezTo>
                  <a:cubicBezTo>
                    <a:pt x="2753269" y="1121694"/>
                    <a:pt x="2679307" y="1129874"/>
                    <a:pt x="2604869" y="1159799"/>
                  </a:cubicBezTo>
                  <a:cubicBezTo>
                    <a:pt x="2611004" y="1164775"/>
                    <a:pt x="2614412" y="1167502"/>
                    <a:pt x="2617821" y="1170297"/>
                  </a:cubicBezTo>
                  <a:cubicBezTo>
                    <a:pt x="2665742" y="1210038"/>
                    <a:pt x="2715368" y="1247871"/>
                    <a:pt x="2761176" y="1289862"/>
                  </a:cubicBezTo>
                  <a:cubicBezTo>
                    <a:pt x="2832683" y="1355438"/>
                    <a:pt x="2894511" y="1429877"/>
                    <a:pt x="2949385" y="1509973"/>
                  </a:cubicBezTo>
                  <a:cubicBezTo>
                    <a:pt x="2955793" y="1519312"/>
                    <a:pt x="2961587" y="1520948"/>
                    <a:pt x="2973039" y="1518289"/>
                  </a:cubicBezTo>
                  <a:cubicBezTo>
                    <a:pt x="3001941" y="1511609"/>
                    <a:pt x="3031321" y="1504724"/>
                    <a:pt x="3060838" y="1503156"/>
                  </a:cubicBezTo>
                  <a:cubicBezTo>
                    <a:pt x="3135412" y="1499202"/>
                    <a:pt x="3204193" y="1523129"/>
                    <a:pt x="3271542" y="1552100"/>
                  </a:cubicBezTo>
                  <a:cubicBezTo>
                    <a:pt x="3329075" y="1576845"/>
                    <a:pt x="3386199" y="1602748"/>
                    <a:pt x="3444754" y="1624766"/>
                  </a:cubicBezTo>
                  <a:cubicBezTo>
                    <a:pt x="3493834" y="1643239"/>
                    <a:pt x="3545164" y="1645557"/>
                    <a:pt x="3599902" y="1630901"/>
                  </a:cubicBezTo>
                  <a:close/>
                  <a:moveTo>
                    <a:pt x="1684274" y="1346986"/>
                  </a:moveTo>
                  <a:cubicBezTo>
                    <a:pt x="1686456" y="1330353"/>
                    <a:pt x="1678889" y="1318969"/>
                    <a:pt x="1668800" y="1309766"/>
                  </a:cubicBezTo>
                  <a:cubicBezTo>
                    <a:pt x="1621765" y="1266889"/>
                    <a:pt x="1566482" y="1255369"/>
                    <a:pt x="1505404" y="1269343"/>
                  </a:cubicBezTo>
                  <a:cubicBezTo>
                    <a:pt x="1488158" y="1273297"/>
                    <a:pt x="1473638" y="1283113"/>
                    <a:pt x="1472071" y="1302200"/>
                  </a:cubicBezTo>
                  <a:cubicBezTo>
                    <a:pt x="1470366" y="1322854"/>
                    <a:pt x="1479024" y="1340237"/>
                    <a:pt x="1495247" y="1353189"/>
                  </a:cubicBezTo>
                  <a:cubicBezTo>
                    <a:pt x="1557007" y="1310653"/>
                    <a:pt x="1619788" y="1329603"/>
                    <a:pt x="1684274" y="1346986"/>
                  </a:cubicBezTo>
                  <a:close/>
                  <a:moveTo>
                    <a:pt x="2144879" y="1353802"/>
                  </a:moveTo>
                  <a:cubicBezTo>
                    <a:pt x="2161170" y="1339624"/>
                    <a:pt x="2170509" y="1323195"/>
                    <a:pt x="2166828" y="1302541"/>
                  </a:cubicBezTo>
                  <a:cubicBezTo>
                    <a:pt x="2163147" y="1281750"/>
                    <a:pt x="2146651" y="1272070"/>
                    <a:pt x="2127837" y="1269752"/>
                  </a:cubicBezTo>
                  <a:cubicBezTo>
                    <a:pt x="2105546" y="1267026"/>
                    <a:pt x="2082574" y="1265526"/>
                    <a:pt x="2060351" y="1267639"/>
                  </a:cubicBezTo>
                  <a:cubicBezTo>
                    <a:pt x="2029199" y="1270639"/>
                    <a:pt x="2000910" y="1282841"/>
                    <a:pt x="1977597" y="1304790"/>
                  </a:cubicBezTo>
                  <a:cubicBezTo>
                    <a:pt x="1970030" y="1311880"/>
                    <a:pt x="1964441" y="1334443"/>
                    <a:pt x="1971053" y="1339010"/>
                  </a:cubicBezTo>
                  <a:cubicBezTo>
                    <a:pt x="1976165" y="1342487"/>
                    <a:pt x="1986049" y="1339215"/>
                    <a:pt x="1993821" y="1338533"/>
                  </a:cubicBezTo>
                  <a:cubicBezTo>
                    <a:pt x="1996820" y="1338260"/>
                    <a:pt x="1999683" y="1337033"/>
                    <a:pt x="2002614" y="1336352"/>
                  </a:cubicBezTo>
                  <a:cubicBezTo>
                    <a:pt x="2051490" y="1325649"/>
                    <a:pt x="2100297" y="1316106"/>
                    <a:pt x="2144879" y="1353734"/>
                  </a:cubicBezTo>
                  <a:close/>
                </a:path>
              </a:pathLst>
            </a:custGeom>
            <a:grpFill/>
            <a:ln w="68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4C82A29-712D-4806-4202-D5366D831753}"/>
                </a:ext>
              </a:extLst>
            </p:cNvPr>
            <p:cNvSpPr/>
            <p:nvPr/>
          </p:nvSpPr>
          <p:spPr>
            <a:xfrm>
              <a:off x="5906632" y="2255185"/>
              <a:ext cx="381053" cy="148379"/>
            </a:xfrm>
            <a:custGeom>
              <a:avLst/>
              <a:gdLst>
                <a:gd name="connsiteX0" fmla="*/ 379622 w 381053"/>
                <a:gd name="connsiteY0" fmla="*/ 148380 h 148379"/>
                <a:gd name="connsiteX1" fmla="*/ 1704 w 381053"/>
                <a:gd name="connsiteY1" fmla="*/ 148380 h 148379"/>
                <a:gd name="connsiteX2" fmla="*/ 0 w 381053"/>
                <a:gd name="connsiteY2" fmla="*/ 143608 h 148379"/>
                <a:gd name="connsiteX3" fmla="*/ 8453 w 381053"/>
                <a:gd name="connsiteY3" fmla="*/ 135019 h 148379"/>
                <a:gd name="connsiteX4" fmla="*/ 181938 w 381053"/>
                <a:gd name="connsiteY4" fmla="*/ 2434 h 148379"/>
                <a:gd name="connsiteX5" fmla="*/ 198570 w 381053"/>
                <a:gd name="connsiteY5" fmla="*/ 1752 h 148379"/>
                <a:gd name="connsiteX6" fmla="*/ 375736 w 381053"/>
                <a:gd name="connsiteY6" fmla="*/ 136996 h 148379"/>
                <a:gd name="connsiteX7" fmla="*/ 381053 w 381053"/>
                <a:gd name="connsiteY7" fmla="*/ 143471 h 148379"/>
                <a:gd name="connsiteX8" fmla="*/ 379622 w 381053"/>
                <a:gd name="connsiteY8" fmla="*/ 148380 h 148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53" h="148379">
                  <a:moveTo>
                    <a:pt x="379622" y="148380"/>
                  </a:moveTo>
                  <a:cubicBezTo>
                    <a:pt x="253649" y="127248"/>
                    <a:pt x="127677" y="127384"/>
                    <a:pt x="1704" y="148380"/>
                  </a:cubicBezTo>
                  <a:cubicBezTo>
                    <a:pt x="1159" y="146812"/>
                    <a:pt x="545" y="145244"/>
                    <a:pt x="0" y="143608"/>
                  </a:cubicBezTo>
                  <a:cubicBezTo>
                    <a:pt x="2795" y="140745"/>
                    <a:pt x="5317" y="137473"/>
                    <a:pt x="8453" y="135019"/>
                  </a:cubicBezTo>
                  <a:cubicBezTo>
                    <a:pt x="66122" y="90642"/>
                    <a:pt x="123791" y="46265"/>
                    <a:pt x="181938" y="2434"/>
                  </a:cubicBezTo>
                  <a:cubicBezTo>
                    <a:pt x="185687" y="-429"/>
                    <a:pt x="195026" y="-906"/>
                    <a:pt x="198570" y="1752"/>
                  </a:cubicBezTo>
                  <a:cubicBezTo>
                    <a:pt x="257944" y="46402"/>
                    <a:pt x="316840" y="91733"/>
                    <a:pt x="375736" y="136996"/>
                  </a:cubicBezTo>
                  <a:cubicBezTo>
                    <a:pt x="377918" y="138632"/>
                    <a:pt x="379281" y="141290"/>
                    <a:pt x="381053" y="143471"/>
                  </a:cubicBezTo>
                  <a:cubicBezTo>
                    <a:pt x="380576" y="145107"/>
                    <a:pt x="380099" y="146744"/>
                    <a:pt x="379622" y="148380"/>
                  </a:cubicBezTo>
                  <a:close/>
                </a:path>
              </a:pathLst>
            </a:custGeom>
            <a:grpFill/>
            <a:ln w="68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41AEEF5-FFDE-97DD-73F4-EE37CB4589CD}"/>
                </a:ext>
              </a:extLst>
            </p:cNvPr>
            <p:cNvSpPr/>
            <p:nvPr/>
          </p:nvSpPr>
          <p:spPr>
            <a:xfrm>
              <a:off x="5951145" y="3313559"/>
              <a:ext cx="286028" cy="105097"/>
            </a:xfrm>
            <a:custGeom>
              <a:avLst/>
              <a:gdLst>
                <a:gd name="connsiteX0" fmla="*/ 286028 w 286028"/>
                <a:gd name="connsiteY0" fmla="*/ 8760 h 105097"/>
                <a:gd name="connsiteX1" fmla="*/ 222974 w 286028"/>
                <a:gd name="connsiteY1" fmla="*/ 74200 h 105097"/>
                <a:gd name="connsiteX2" fmla="*/ 65713 w 286028"/>
                <a:gd name="connsiteY2" fmla="*/ 73723 h 105097"/>
                <a:gd name="connsiteX3" fmla="*/ 0 w 286028"/>
                <a:gd name="connsiteY3" fmla="*/ 5283 h 105097"/>
                <a:gd name="connsiteX4" fmla="*/ 21200 w 286028"/>
                <a:gd name="connsiteY4" fmla="*/ 34 h 105097"/>
                <a:gd name="connsiteX5" fmla="*/ 158624 w 286028"/>
                <a:gd name="connsiteY5" fmla="*/ 9918 h 105097"/>
                <a:gd name="connsiteX6" fmla="*/ 267215 w 286028"/>
                <a:gd name="connsiteY6" fmla="*/ 102 h 105097"/>
                <a:gd name="connsiteX7" fmla="*/ 285756 w 286028"/>
                <a:gd name="connsiteY7" fmla="*/ 3170 h 105097"/>
                <a:gd name="connsiteX8" fmla="*/ 286028 w 286028"/>
                <a:gd name="connsiteY8" fmla="*/ 8760 h 10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6028" h="105097">
                  <a:moveTo>
                    <a:pt x="286028" y="8760"/>
                  </a:moveTo>
                  <a:cubicBezTo>
                    <a:pt x="265101" y="30641"/>
                    <a:pt x="245333" y="53886"/>
                    <a:pt x="222974" y="74200"/>
                  </a:cubicBezTo>
                  <a:cubicBezTo>
                    <a:pt x="177370" y="115577"/>
                    <a:pt x="111453" y="115373"/>
                    <a:pt x="65713" y="73723"/>
                  </a:cubicBezTo>
                  <a:cubicBezTo>
                    <a:pt x="43695" y="53682"/>
                    <a:pt x="24336" y="30778"/>
                    <a:pt x="0" y="5283"/>
                  </a:cubicBezTo>
                  <a:cubicBezTo>
                    <a:pt x="8998" y="2965"/>
                    <a:pt x="15269" y="-375"/>
                    <a:pt x="21200" y="34"/>
                  </a:cubicBezTo>
                  <a:cubicBezTo>
                    <a:pt x="67008" y="3170"/>
                    <a:pt x="112816" y="9578"/>
                    <a:pt x="158624" y="9918"/>
                  </a:cubicBezTo>
                  <a:cubicBezTo>
                    <a:pt x="194753" y="10259"/>
                    <a:pt x="230950" y="3238"/>
                    <a:pt x="267215" y="102"/>
                  </a:cubicBezTo>
                  <a:cubicBezTo>
                    <a:pt x="273281" y="-443"/>
                    <a:pt x="279553" y="2079"/>
                    <a:pt x="285756" y="3170"/>
                  </a:cubicBezTo>
                  <a:cubicBezTo>
                    <a:pt x="285824" y="5010"/>
                    <a:pt x="285892" y="6851"/>
                    <a:pt x="286028" y="8760"/>
                  </a:cubicBezTo>
                  <a:close/>
                </a:path>
              </a:pathLst>
            </a:custGeom>
            <a:grpFill/>
            <a:ln w="68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FCAEF56-8C98-68EA-4223-11FC224538B5}"/>
                </a:ext>
              </a:extLst>
            </p:cNvPr>
            <p:cNvSpPr/>
            <p:nvPr/>
          </p:nvSpPr>
          <p:spPr>
            <a:xfrm>
              <a:off x="6007907" y="3192187"/>
              <a:ext cx="177153" cy="58216"/>
            </a:xfrm>
            <a:custGeom>
              <a:avLst/>
              <a:gdLst>
                <a:gd name="connsiteX0" fmla="*/ 88638 w 177153"/>
                <a:gd name="connsiteY0" fmla="*/ 58216 h 58216"/>
                <a:gd name="connsiteX1" fmla="*/ 36831 w 177153"/>
                <a:gd name="connsiteY1" fmla="*/ 42197 h 58216"/>
                <a:gd name="connsiteX2" fmla="*/ 11201 w 177153"/>
                <a:gd name="connsiteY2" fmla="*/ 33471 h 58216"/>
                <a:gd name="connsiteX3" fmla="*/ 89 w 177153"/>
                <a:gd name="connsiteY3" fmla="*/ 22769 h 58216"/>
                <a:gd name="connsiteX4" fmla="*/ 7656 w 177153"/>
                <a:gd name="connsiteY4" fmla="*/ 13226 h 58216"/>
                <a:gd name="connsiteX5" fmla="*/ 64984 w 177153"/>
                <a:gd name="connsiteY5" fmla="*/ 2796 h 58216"/>
                <a:gd name="connsiteX6" fmla="*/ 112020 w 177153"/>
                <a:gd name="connsiteY6" fmla="*/ 2115 h 58216"/>
                <a:gd name="connsiteX7" fmla="*/ 170643 w 177153"/>
                <a:gd name="connsiteY7" fmla="*/ 14044 h 58216"/>
                <a:gd name="connsiteX8" fmla="*/ 170098 w 177153"/>
                <a:gd name="connsiteY8" fmla="*/ 31358 h 58216"/>
                <a:gd name="connsiteX9" fmla="*/ 88706 w 177153"/>
                <a:gd name="connsiteY9" fmla="*/ 58216 h 5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153" h="58216">
                  <a:moveTo>
                    <a:pt x="88638" y="58216"/>
                  </a:moveTo>
                  <a:cubicBezTo>
                    <a:pt x="70233" y="52558"/>
                    <a:pt x="53532" y="47378"/>
                    <a:pt x="36831" y="42197"/>
                  </a:cubicBezTo>
                  <a:cubicBezTo>
                    <a:pt x="28174" y="39470"/>
                    <a:pt x="19313" y="37221"/>
                    <a:pt x="11201" y="33471"/>
                  </a:cubicBezTo>
                  <a:cubicBezTo>
                    <a:pt x="6702" y="31358"/>
                    <a:pt x="2339" y="27200"/>
                    <a:pt x="89" y="22769"/>
                  </a:cubicBezTo>
                  <a:cubicBezTo>
                    <a:pt x="-729" y="21201"/>
                    <a:pt x="4248" y="15134"/>
                    <a:pt x="7656" y="13226"/>
                  </a:cubicBezTo>
                  <a:cubicBezTo>
                    <a:pt x="25448" y="3273"/>
                    <a:pt x="42966" y="-3407"/>
                    <a:pt x="64984" y="2796"/>
                  </a:cubicBezTo>
                  <a:cubicBezTo>
                    <a:pt x="79572" y="6886"/>
                    <a:pt x="97159" y="5932"/>
                    <a:pt x="112020" y="2115"/>
                  </a:cubicBezTo>
                  <a:cubicBezTo>
                    <a:pt x="134446" y="-3611"/>
                    <a:pt x="152647" y="2933"/>
                    <a:pt x="170643" y="14044"/>
                  </a:cubicBezTo>
                  <a:cubicBezTo>
                    <a:pt x="179778" y="19702"/>
                    <a:pt x="179028" y="28018"/>
                    <a:pt x="170098" y="31358"/>
                  </a:cubicBezTo>
                  <a:cubicBezTo>
                    <a:pt x="143308" y="41242"/>
                    <a:pt x="115905" y="49354"/>
                    <a:pt x="88706" y="58216"/>
                  </a:cubicBezTo>
                  <a:close/>
                </a:path>
              </a:pathLst>
            </a:custGeom>
            <a:grpFill/>
            <a:ln w="68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F4831FF8-7D8D-0A4C-E7B5-99BEE6E64827}"/>
              </a:ext>
            </a:extLst>
          </p:cNvPr>
          <p:cNvSpPr txBox="1"/>
          <p:nvPr/>
        </p:nvSpPr>
        <p:spPr>
          <a:xfrm>
            <a:off x="8078271" y="3962395"/>
            <a:ext cx="3418404" cy="738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Meu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objetivo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é sempre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poder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ser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mais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ter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mais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conhecimento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e abuser do meu interesse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por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tecnologia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.</a:t>
            </a:r>
            <a:endParaRPr lang="en-IN" sz="12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4859D4B-51AD-005A-A65A-812F9A7BCCF2}"/>
              </a:ext>
            </a:extLst>
          </p:cNvPr>
          <p:cNvSpPr txBox="1"/>
          <p:nvPr/>
        </p:nvSpPr>
        <p:spPr>
          <a:xfrm>
            <a:off x="1164764" y="5784625"/>
            <a:ext cx="24188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400" b="0" i="0" dirty="0">
                <a:solidFill>
                  <a:srgbClr val="000000"/>
                </a:solidFill>
                <a:effectLst/>
                <a:latin typeface="Inter Medium" panose="02000503000000020004" pitchFamily="2" charset="0"/>
                <a:ea typeface="Inter Medium" panose="02000503000000020004" pitchFamily="2" charset="0"/>
              </a:rPr>
              <a:t>Sweetening Base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B6B4CA0-A98A-8142-10DF-3AE655E2F437}"/>
              </a:ext>
            </a:extLst>
          </p:cNvPr>
          <p:cNvSpPr txBox="1"/>
          <p:nvPr/>
        </p:nvSpPr>
        <p:spPr>
          <a:xfrm>
            <a:off x="1273491" y="5150914"/>
            <a:ext cx="24188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400" b="0" i="0" dirty="0">
                <a:solidFill>
                  <a:srgbClr val="000000"/>
                </a:solidFill>
                <a:effectLst/>
                <a:latin typeface="Inter Medium" panose="02000503000000020004" pitchFamily="2" charset="0"/>
                <a:ea typeface="Inter Medium" panose="02000503000000020004" pitchFamily="2" charset="0"/>
              </a:rPr>
              <a:t>Whipped Cream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8E151F-05A7-F526-04E2-A75EC675AFB2}"/>
              </a:ext>
            </a:extLst>
          </p:cNvPr>
          <p:cNvSpPr txBox="1"/>
          <p:nvPr/>
        </p:nvSpPr>
        <p:spPr>
          <a:xfrm>
            <a:off x="1382218" y="4517203"/>
            <a:ext cx="24188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400" b="0" i="0" dirty="0">
                <a:solidFill>
                  <a:srgbClr val="000000"/>
                </a:solidFill>
                <a:effectLst/>
                <a:latin typeface="Inter Medium" panose="02000503000000020004" pitchFamily="2" charset="0"/>
                <a:ea typeface="Inter Medium" panose="02000503000000020004" pitchFamily="2" charset="0"/>
              </a:rPr>
              <a:t>Dry Toppings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4BB93DE-91FD-0549-54BA-DD88617F4D66}"/>
              </a:ext>
            </a:extLst>
          </p:cNvPr>
          <p:cNvSpPr txBox="1"/>
          <p:nvPr/>
        </p:nvSpPr>
        <p:spPr>
          <a:xfrm>
            <a:off x="1490945" y="3883492"/>
            <a:ext cx="24188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400" b="0" i="0" dirty="0">
                <a:solidFill>
                  <a:srgbClr val="000000"/>
                </a:solidFill>
                <a:effectLst/>
                <a:latin typeface="Inter Medium" panose="02000503000000020004" pitchFamily="2" charset="0"/>
                <a:ea typeface="Inter Medium" panose="02000503000000020004" pitchFamily="2" charset="0"/>
              </a:rPr>
              <a:t>Coffee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53E59AF-3DA9-04A0-287B-4B53FF416C09}"/>
              </a:ext>
            </a:extLst>
          </p:cNvPr>
          <p:cNvSpPr txBox="1"/>
          <p:nvPr/>
        </p:nvSpPr>
        <p:spPr>
          <a:xfrm>
            <a:off x="1599672" y="3249781"/>
            <a:ext cx="24188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400" b="0" i="0" dirty="0">
                <a:solidFill>
                  <a:srgbClr val="000000"/>
                </a:solidFill>
                <a:effectLst/>
                <a:latin typeface="Inter Medium" panose="02000503000000020004" pitchFamily="2" charset="0"/>
                <a:ea typeface="Inter Medium" panose="02000503000000020004" pitchFamily="2" charset="0"/>
              </a:rPr>
              <a:t>Sause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B3ABD54-B3E5-3375-2076-F1A415EB092F}"/>
              </a:ext>
            </a:extLst>
          </p:cNvPr>
          <p:cNvSpPr txBox="1"/>
          <p:nvPr/>
        </p:nvSpPr>
        <p:spPr>
          <a:xfrm>
            <a:off x="1708399" y="2616070"/>
            <a:ext cx="24188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400" b="0" i="0" dirty="0">
                <a:solidFill>
                  <a:srgbClr val="000000"/>
                </a:solidFill>
                <a:effectLst/>
                <a:latin typeface="Inter Medium" panose="02000503000000020004" pitchFamily="2" charset="0"/>
                <a:ea typeface="Inter Medium" panose="02000503000000020004" pitchFamily="2" charset="0"/>
              </a:rPr>
              <a:t>Syrup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1AFE9CF-8621-E222-C757-0EA353672CFC}"/>
              </a:ext>
            </a:extLst>
          </p:cNvPr>
          <p:cNvSpPr txBox="1"/>
          <p:nvPr/>
        </p:nvSpPr>
        <p:spPr>
          <a:xfrm>
            <a:off x="1817126" y="1982359"/>
            <a:ext cx="24188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400" b="0" i="0" dirty="0">
                <a:solidFill>
                  <a:srgbClr val="000000"/>
                </a:solidFill>
                <a:effectLst/>
                <a:latin typeface="Inter Medium" panose="02000503000000020004" pitchFamily="2" charset="0"/>
                <a:ea typeface="Inter Medium" panose="02000503000000020004" pitchFamily="2" charset="0"/>
              </a:rPr>
              <a:t>Milk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C8A2F10-98FA-9B7C-DD74-90435A09F2ED}"/>
              </a:ext>
            </a:extLst>
          </p:cNvPr>
          <p:cNvSpPr txBox="1"/>
          <p:nvPr/>
        </p:nvSpPr>
        <p:spPr>
          <a:xfrm>
            <a:off x="1925851" y="1348648"/>
            <a:ext cx="24188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400" b="0" i="0" dirty="0">
                <a:solidFill>
                  <a:srgbClr val="000000"/>
                </a:solidFill>
                <a:effectLst/>
                <a:latin typeface="Inter Medium" panose="02000503000000020004" pitchFamily="2" charset="0"/>
                <a:ea typeface="Inter Medium" panose="02000503000000020004" pitchFamily="2" charset="0"/>
              </a:rPr>
              <a:t>Ice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1E11DDBE-7102-6F10-969F-BAF2C5C200A0}"/>
              </a:ext>
            </a:extLst>
          </p:cNvPr>
          <p:cNvGrpSpPr/>
          <p:nvPr/>
        </p:nvGrpSpPr>
        <p:grpSpPr>
          <a:xfrm>
            <a:off x="3890473" y="1635887"/>
            <a:ext cx="810277" cy="4464063"/>
            <a:chOff x="3890473" y="1502537"/>
            <a:chExt cx="810277" cy="4464063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130939B-0B81-ECB8-FCA6-55133C0429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0473" y="1502537"/>
              <a:ext cx="810277" cy="4464063"/>
            </a:xfrm>
            <a:prstGeom prst="line">
              <a:avLst/>
            </a:prstGeom>
            <a:ln w="25400">
              <a:gradFill>
                <a:gsLst>
                  <a:gs pos="0">
                    <a:srgbClr val="CB9032"/>
                  </a:gs>
                  <a:gs pos="50000">
                    <a:srgbClr val="00754A"/>
                  </a:gs>
                  <a:gs pos="100000">
                    <a:srgbClr val="CB9032"/>
                  </a:gs>
                </a:gsLst>
                <a:lin ang="5400000" scaled="1"/>
              </a:gra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B33BD21-8700-B965-2215-B5A3C2E0595A}"/>
                </a:ext>
              </a:extLst>
            </p:cNvPr>
            <p:cNvSpPr/>
            <p:nvPr/>
          </p:nvSpPr>
          <p:spPr>
            <a:xfrm>
              <a:off x="4556563" y="2072939"/>
              <a:ext cx="74369" cy="74369"/>
            </a:xfrm>
            <a:prstGeom prst="ellipse">
              <a:avLst/>
            </a:prstGeom>
            <a:solidFill>
              <a:srgbClr val="CB90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D5E736D-7417-E131-B268-0AD1A65F6F96}"/>
                </a:ext>
              </a:extLst>
            </p:cNvPr>
            <p:cNvSpPr/>
            <p:nvPr/>
          </p:nvSpPr>
          <p:spPr>
            <a:xfrm>
              <a:off x="4443670" y="2711942"/>
              <a:ext cx="74369" cy="74369"/>
            </a:xfrm>
            <a:prstGeom prst="ellipse">
              <a:avLst/>
            </a:prstGeom>
            <a:solidFill>
              <a:srgbClr val="007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60FCC7A-36AF-20AD-5CF4-2B39632196B1}"/>
                </a:ext>
              </a:extLst>
            </p:cNvPr>
            <p:cNvSpPr/>
            <p:nvPr/>
          </p:nvSpPr>
          <p:spPr>
            <a:xfrm>
              <a:off x="4319779" y="3342873"/>
              <a:ext cx="74369" cy="74369"/>
            </a:xfrm>
            <a:prstGeom prst="ellipse">
              <a:avLst/>
            </a:prstGeom>
            <a:solidFill>
              <a:srgbClr val="007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E4DAD04-E041-83C8-3EC7-B375DF84454E}"/>
                </a:ext>
              </a:extLst>
            </p:cNvPr>
            <p:cNvSpPr/>
            <p:nvPr/>
          </p:nvSpPr>
          <p:spPr>
            <a:xfrm>
              <a:off x="4212752" y="3950002"/>
              <a:ext cx="74369" cy="74369"/>
            </a:xfrm>
            <a:prstGeom prst="ellipse">
              <a:avLst/>
            </a:prstGeom>
            <a:solidFill>
              <a:srgbClr val="007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BF3242DE-F817-35E0-D6D0-8430F5D846AA}"/>
                </a:ext>
              </a:extLst>
            </p:cNvPr>
            <p:cNvSpPr/>
            <p:nvPr/>
          </p:nvSpPr>
          <p:spPr>
            <a:xfrm>
              <a:off x="4113045" y="4533701"/>
              <a:ext cx="74369" cy="74369"/>
            </a:xfrm>
            <a:prstGeom prst="ellipse">
              <a:avLst/>
            </a:prstGeom>
            <a:solidFill>
              <a:srgbClr val="007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ED9D21E-7764-321C-B70C-8AB5FEF197CF}"/>
                </a:ext>
              </a:extLst>
            </p:cNvPr>
            <p:cNvSpPr/>
            <p:nvPr/>
          </p:nvSpPr>
          <p:spPr>
            <a:xfrm>
              <a:off x="3977713" y="5243557"/>
              <a:ext cx="74369" cy="74369"/>
            </a:xfrm>
            <a:prstGeom prst="ellipse">
              <a:avLst/>
            </a:prstGeom>
            <a:solidFill>
              <a:srgbClr val="CB90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918D7404-79A3-C56A-7003-723B7961885B}"/>
              </a:ext>
            </a:extLst>
          </p:cNvPr>
          <p:cNvSpPr txBox="1"/>
          <p:nvPr/>
        </p:nvSpPr>
        <p:spPr>
          <a:xfrm>
            <a:off x="545187" y="541379"/>
            <a:ext cx="3469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0" i="0" dirty="0" err="1">
                <a:solidFill>
                  <a:srgbClr val="000000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Desempenho</a:t>
            </a:r>
            <a:endParaRPr lang="en-IN" sz="2400" b="0" i="0" dirty="0">
              <a:solidFill>
                <a:srgbClr val="000000"/>
              </a:solidFill>
              <a:effectLst/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DC8C07B-E178-DD98-4FF9-F4411D68172C}"/>
              </a:ext>
            </a:extLst>
          </p:cNvPr>
          <p:cNvSpPr txBox="1"/>
          <p:nvPr/>
        </p:nvSpPr>
        <p:spPr>
          <a:xfrm>
            <a:off x="553145" y="1003044"/>
            <a:ext cx="2659623" cy="2954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IN" sz="12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Desde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o </a:t>
            </a:r>
            <a:r>
              <a:rPr lang="en-IN" sz="12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início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do </a:t>
            </a:r>
            <a:r>
              <a:rPr lang="en-IN" sz="12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curso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senti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certa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facilidade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com a </a:t>
            </a:r>
            <a:r>
              <a:rPr lang="en-IN" sz="12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lógica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da </a:t>
            </a:r>
            <a:r>
              <a:rPr lang="en-IN" sz="1200" b="0" i="0" dirty="0" err="1">
                <a:solidFill>
                  <a:srgbClr val="00000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programaç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ão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aprender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uma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nova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linguagem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se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tornou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emocionante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e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ainda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sim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desafiador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quanto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mais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aprendo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mais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quero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aprender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.</a:t>
            </a:r>
          </a:p>
          <a:p>
            <a:pPr algn="just">
              <a:lnSpc>
                <a:spcPct val="120000"/>
              </a:lnSpc>
            </a:pPr>
            <a:endParaRPr lang="en-IN" sz="1200" dirty="0">
              <a:solidFill>
                <a:srgbClr val="000000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algn="just">
              <a:lnSpc>
                <a:spcPct val="120000"/>
              </a:lnSpc>
            </a:pP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Sinto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que o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caminho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vai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facilitando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com o passer do tempo, e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ter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a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lógica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e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ótimos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profisisonais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comigo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facilitou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IN" sz="1200" dirty="0" err="1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muito</a:t>
            </a:r>
            <a:r>
              <a:rPr lang="en-IN" sz="1200" dirty="0">
                <a:solidFill>
                  <a:srgbClr val="000000"/>
                </a:solidFill>
                <a:latin typeface="Inter" panose="02000503000000020004" pitchFamily="2" charset="0"/>
                <a:ea typeface="Inter" panose="02000503000000020004" pitchFamily="2" charset="0"/>
              </a:rPr>
              <a:t>!</a:t>
            </a:r>
            <a:endParaRPr lang="en-IN" sz="12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6EF78B5A-D91D-BE8E-5F48-93332E68B44F}"/>
              </a:ext>
            </a:extLst>
          </p:cNvPr>
          <p:cNvSpPr txBox="1"/>
          <p:nvPr/>
        </p:nvSpPr>
        <p:spPr>
          <a:xfrm>
            <a:off x="188286" y="5938513"/>
            <a:ext cx="9191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 dirty="0">
                <a:solidFill>
                  <a:srgbClr val="007048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02</a:t>
            </a:r>
            <a:endParaRPr lang="en-IN" sz="4400" b="0" i="0" dirty="0">
              <a:solidFill>
                <a:srgbClr val="007048"/>
              </a:solidFill>
              <a:effectLst/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3869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40000" decel="4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85185E-6 L -4.79167E-6 -0.0307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40000" decel="4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75E-6 1.11111E-6 L -0.00013 -0.02454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7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6E37E9A-41F0-4D5C-A416-5E85BF8CA174}">
  <we:reference id="wa200005566" version="1.0.0.0" store="pt-BR" storeType="OMEX"/>
  <we:alternateReferences>
    <we:reference id="wa200005566" version="1.0.0.0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2270</TotalTime>
  <Words>1866</Words>
  <Application>Microsoft Office PowerPoint</Application>
  <PresentationFormat>Widescreen</PresentationFormat>
  <Paragraphs>226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8" baseType="lpstr">
      <vt:lpstr>Calibri</vt:lpstr>
      <vt:lpstr>Inter SemiBold</vt:lpstr>
      <vt:lpstr>Arial</vt:lpstr>
      <vt:lpstr>Söhne</vt:lpstr>
      <vt:lpstr>Inter</vt:lpstr>
      <vt:lpstr>Calibri Light</vt:lpstr>
      <vt:lpstr>Inter Medium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Sapling Creations</dc:creator>
  <cp:lastModifiedBy>Marcelo Duarte</cp:lastModifiedBy>
  <cp:revision>321</cp:revision>
  <dcterms:created xsi:type="dcterms:W3CDTF">2021-11-17T09:33:18Z</dcterms:created>
  <dcterms:modified xsi:type="dcterms:W3CDTF">2023-11-24T04:15:41Z</dcterms:modified>
</cp:coreProperties>
</file>